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30"/>
  </p:notesMasterIdLst>
  <p:sldIdLst>
    <p:sldId id="256" r:id="rId2"/>
    <p:sldId id="258" r:id="rId3"/>
    <p:sldId id="262" r:id="rId4"/>
    <p:sldId id="259" r:id="rId5"/>
    <p:sldId id="272" r:id="rId6"/>
    <p:sldId id="263" r:id="rId7"/>
    <p:sldId id="297" r:id="rId8"/>
    <p:sldId id="261" r:id="rId9"/>
    <p:sldId id="264" r:id="rId10"/>
    <p:sldId id="299" r:id="rId11"/>
    <p:sldId id="266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276" r:id="rId23"/>
    <p:sldId id="310" r:id="rId24"/>
    <p:sldId id="313" r:id="rId25"/>
    <p:sldId id="274" r:id="rId26"/>
    <p:sldId id="311" r:id="rId27"/>
    <p:sldId id="312" r:id="rId28"/>
    <p:sldId id="275" r:id="rId29"/>
  </p:sldIdLst>
  <p:sldSz cx="9144000" cy="5143500" type="screen16x9"/>
  <p:notesSz cx="6858000" cy="9144000"/>
  <p:embeddedFontLst>
    <p:embeddedFont>
      <p:font typeface="Advent Pro Light" panose="020B0604020202020204" charset="0"/>
      <p:regular r:id="rId31"/>
      <p:bold r:id="rId32"/>
    </p:embeddedFont>
    <p:embeddedFont>
      <p:font typeface="Anton" panose="020B0604020202020204" charset="0"/>
      <p:regular r:id="rId33"/>
    </p:embeddedFont>
    <p:embeddedFont>
      <p:font typeface="Fira Sans Condensed Light" panose="020B0604020202020204" charset="0"/>
      <p:regular r:id="rId34"/>
      <p:bold r:id="rId35"/>
      <p:italic r:id="rId36"/>
      <p:boldItalic r:id="rId37"/>
    </p:embeddedFont>
    <p:embeddedFont>
      <p:font typeface="Josefin Slab" panose="020B0604020202020204" charset="0"/>
      <p:regular r:id="rId38"/>
      <p:bold r:id="rId39"/>
      <p:italic r:id="rId40"/>
      <p:boldItalic r:id="rId41"/>
    </p:embeddedFont>
    <p:embeddedFont>
      <p:font typeface="Rajdhani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26FD13-E700-46C3-A710-9FDF56F9E43D}">
  <a:tblStyle styleId="{9726FD13-E700-46C3-A710-9FDF56F9E4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3454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63688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657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6172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41923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27215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6870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01901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141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94725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22462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g65abef0139_0_1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g65abef0139_0_1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66106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03495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13904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18910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6b4974444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6b4974444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9658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6006000" y="2320225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2"/>
          </p:nvPr>
        </p:nvSpPr>
        <p:spPr>
          <a:xfrm>
            <a:off x="6006000" y="3478616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 hasCustomPrompt="1"/>
          </p:nvPr>
        </p:nvSpPr>
        <p:spPr>
          <a:xfrm>
            <a:off x="6006000" y="1954025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" name="Google Shape;72;p17"/>
          <p:cNvSpPr txBox="1">
            <a:spLocks noGrp="1"/>
          </p:cNvSpPr>
          <p:nvPr>
            <p:ph type="title" idx="3" hasCustomPrompt="1"/>
          </p:nvPr>
        </p:nvSpPr>
        <p:spPr>
          <a:xfrm>
            <a:off x="6006000" y="31004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6" r:id="rId12"/>
    <p:sldLayoutId id="2147483667" r:id="rId13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327796" y="450475"/>
            <a:ext cx="5788377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Sign Language Translator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" name="Picture 8" descr="A hand holding a syringe&#10;&#10;Description automatically generated with low confidence">
            <a:extLst>
              <a:ext uri="{FF2B5EF4-FFF2-40B4-BE49-F238E27FC236}">
                <a16:creationId xmlns:a16="http://schemas.microsoft.com/office/drawing/2014/main" id="{08F76EAC-4295-4EDD-94B8-3A55FE57B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515"/>
          <a:stretch/>
        </p:blipFill>
        <p:spPr>
          <a:xfrm>
            <a:off x="3960160" y="1882589"/>
            <a:ext cx="4527178" cy="31062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75062" y="971850"/>
            <a:ext cx="4742597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001175" y="1374569"/>
            <a:ext cx="215025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394038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826616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837902" y="1975362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656" name="Google Shape;656;p34"/>
          <p:cNvSpPr txBox="1">
            <a:spLocks noGrp="1"/>
          </p:cNvSpPr>
          <p:nvPr>
            <p:ph type="subTitle" idx="4294967295"/>
          </p:nvPr>
        </p:nvSpPr>
        <p:spPr>
          <a:xfrm>
            <a:off x="861862" y="3373459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666" name="Google Shape;666;p34"/>
          <p:cNvSpPr txBox="1">
            <a:spLocks noGrp="1"/>
          </p:cNvSpPr>
          <p:nvPr>
            <p:ph type="subTitle" idx="4294967295"/>
          </p:nvPr>
        </p:nvSpPr>
        <p:spPr>
          <a:xfrm flipH="1">
            <a:off x="866641" y="1859314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HARDWARE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7" name="Google Shape;667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82559" y="2037340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SOFTWARE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8" name="Google Shape;668;p34"/>
          <p:cNvSpPr txBox="1">
            <a:spLocks noGrp="1"/>
          </p:cNvSpPr>
          <p:nvPr>
            <p:ph type="subTitle" idx="4294967295"/>
          </p:nvPr>
        </p:nvSpPr>
        <p:spPr>
          <a:xfrm>
            <a:off x="861862" y="3108489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HARDWARE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6082559" y="3261173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COMBINING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3" name="Google Shape;673;p34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4"/>
          <p:cNvCxnSpPr>
            <a:stCxn id="653" idx="1"/>
            <a:endCxn id="670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4"/>
          <p:cNvCxnSpPr>
            <a:stCxn id="673" idx="1"/>
            <a:endCxn id="653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" name="Google Shape;9813;p57">
            <a:extLst>
              <a:ext uri="{FF2B5EF4-FFF2-40B4-BE49-F238E27FC236}">
                <a16:creationId xmlns:a16="http://schemas.microsoft.com/office/drawing/2014/main" id="{5A128207-6088-404E-B0D0-A76D60EFCD03}"/>
              </a:ext>
            </a:extLst>
          </p:cNvPr>
          <p:cNvGrpSpPr/>
          <p:nvPr/>
        </p:nvGrpSpPr>
        <p:grpSpPr>
          <a:xfrm>
            <a:off x="5519143" y="1946623"/>
            <a:ext cx="359213" cy="327807"/>
            <a:chOff x="1958520" y="2302574"/>
            <a:chExt cx="359213" cy="327807"/>
          </a:xfrm>
          <a:solidFill>
            <a:schemeClr val="tx2"/>
          </a:solidFill>
        </p:grpSpPr>
        <p:sp>
          <p:nvSpPr>
            <p:cNvPr id="29" name="Google Shape;9814;p57">
              <a:extLst>
                <a:ext uri="{FF2B5EF4-FFF2-40B4-BE49-F238E27FC236}">
                  <a16:creationId xmlns:a16="http://schemas.microsoft.com/office/drawing/2014/main" id="{51B3AEDC-D468-413A-9466-BB64FE12A1B2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9815;p57">
              <a:extLst>
                <a:ext uri="{FF2B5EF4-FFF2-40B4-BE49-F238E27FC236}">
                  <a16:creationId xmlns:a16="http://schemas.microsoft.com/office/drawing/2014/main" id="{E0C8401A-DE64-4423-B9E8-1AC356F2B9C5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9816;p57">
              <a:extLst>
                <a:ext uri="{FF2B5EF4-FFF2-40B4-BE49-F238E27FC236}">
                  <a16:creationId xmlns:a16="http://schemas.microsoft.com/office/drawing/2014/main" id="{B1984A47-F2DD-492C-9839-36401D58A9C0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2" name="Google Shape;9847;p57">
            <a:extLst>
              <a:ext uri="{FF2B5EF4-FFF2-40B4-BE49-F238E27FC236}">
                <a16:creationId xmlns:a16="http://schemas.microsoft.com/office/drawing/2014/main" id="{4CCF732C-CE0B-474F-AE18-89A8A105B1B5}"/>
              </a:ext>
            </a:extLst>
          </p:cNvPr>
          <p:cNvGrpSpPr/>
          <p:nvPr/>
        </p:nvGrpSpPr>
        <p:grpSpPr>
          <a:xfrm>
            <a:off x="5527462" y="3304996"/>
            <a:ext cx="342192" cy="327140"/>
            <a:chOff x="7441465" y="2302860"/>
            <a:chExt cx="342192" cy="327140"/>
          </a:xfrm>
          <a:solidFill>
            <a:schemeClr val="tx2"/>
          </a:solidFill>
        </p:grpSpPr>
        <p:sp>
          <p:nvSpPr>
            <p:cNvPr id="33" name="Google Shape;9848;p57">
              <a:extLst>
                <a:ext uri="{FF2B5EF4-FFF2-40B4-BE49-F238E27FC236}">
                  <a16:creationId xmlns:a16="http://schemas.microsoft.com/office/drawing/2014/main" id="{2731036E-C376-4DD1-AD23-C1815A1718AC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9849;p57">
              <a:extLst>
                <a:ext uri="{FF2B5EF4-FFF2-40B4-BE49-F238E27FC236}">
                  <a16:creationId xmlns:a16="http://schemas.microsoft.com/office/drawing/2014/main" id="{1A533A83-95D8-49F6-A2C1-CF4394A97FDC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" name="Google Shape;9902;p57">
            <a:extLst>
              <a:ext uri="{FF2B5EF4-FFF2-40B4-BE49-F238E27FC236}">
                <a16:creationId xmlns:a16="http://schemas.microsoft.com/office/drawing/2014/main" id="{9E974807-CFF6-4FFE-8493-CA201E14F219}"/>
              </a:ext>
            </a:extLst>
          </p:cNvPr>
          <p:cNvGrpSpPr/>
          <p:nvPr/>
        </p:nvGrpSpPr>
        <p:grpSpPr>
          <a:xfrm>
            <a:off x="3291985" y="1946623"/>
            <a:ext cx="323062" cy="305577"/>
            <a:chOff x="4126815" y="2760704"/>
            <a:chExt cx="380393" cy="363118"/>
          </a:xfrm>
          <a:solidFill>
            <a:schemeClr val="tx2"/>
          </a:solidFill>
        </p:grpSpPr>
        <p:sp>
          <p:nvSpPr>
            <p:cNvPr id="36" name="Google Shape;9903;p57">
              <a:extLst>
                <a:ext uri="{FF2B5EF4-FFF2-40B4-BE49-F238E27FC236}">
                  <a16:creationId xmlns:a16="http://schemas.microsoft.com/office/drawing/2014/main" id="{0ECCDA09-4B4C-4058-95ED-E193B03E629C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9904;p57">
              <a:extLst>
                <a:ext uri="{FF2B5EF4-FFF2-40B4-BE49-F238E27FC236}">
                  <a16:creationId xmlns:a16="http://schemas.microsoft.com/office/drawing/2014/main" id="{0FFC34A0-243A-42FB-998D-F05951F63C0D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9905;p57">
              <a:extLst>
                <a:ext uri="{FF2B5EF4-FFF2-40B4-BE49-F238E27FC236}">
                  <a16:creationId xmlns:a16="http://schemas.microsoft.com/office/drawing/2014/main" id="{82C3DF22-000C-455C-A21A-605BC0840F37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9906;p57">
              <a:extLst>
                <a:ext uri="{FF2B5EF4-FFF2-40B4-BE49-F238E27FC236}">
                  <a16:creationId xmlns:a16="http://schemas.microsoft.com/office/drawing/2014/main" id="{27023DD6-53A9-4E39-BDC9-DF28D5E7B1EF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0" name="Google Shape;10171;p57">
            <a:extLst>
              <a:ext uri="{FF2B5EF4-FFF2-40B4-BE49-F238E27FC236}">
                <a16:creationId xmlns:a16="http://schemas.microsoft.com/office/drawing/2014/main" id="{F57D3A9F-FE1E-4A50-A57C-AC9F5B109A1A}"/>
              </a:ext>
            </a:extLst>
          </p:cNvPr>
          <p:cNvGrpSpPr/>
          <p:nvPr/>
        </p:nvGrpSpPr>
        <p:grpSpPr>
          <a:xfrm>
            <a:off x="3254771" y="3310362"/>
            <a:ext cx="380012" cy="351274"/>
            <a:chOff x="7384751" y="4147984"/>
            <a:chExt cx="380012" cy="351274"/>
          </a:xfrm>
          <a:solidFill>
            <a:schemeClr val="tx2"/>
          </a:solidFill>
        </p:grpSpPr>
        <p:sp>
          <p:nvSpPr>
            <p:cNvPr id="41" name="Google Shape;10172;p57">
              <a:extLst>
                <a:ext uri="{FF2B5EF4-FFF2-40B4-BE49-F238E27FC236}">
                  <a16:creationId xmlns:a16="http://schemas.microsoft.com/office/drawing/2014/main" id="{DC62536E-0993-41E0-BB2F-E376AB715367}"/>
                </a:ext>
              </a:extLst>
            </p:cNvPr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0173;p57">
              <a:extLst>
                <a:ext uri="{FF2B5EF4-FFF2-40B4-BE49-F238E27FC236}">
                  <a16:creationId xmlns:a16="http://schemas.microsoft.com/office/drawing/2014/main" id="{31FD33ED-5197-4CAE-8B3B-6DC9C6A088BC}"/>
                </a:ext>
              </a:extLst>
            </p:cNvPr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0174;p57">
              <a:extLst>
                <a:ext uri="{FF2B5EF4-FFF2-40B4-BE49-F238E27FC236}">
                  <a16:creationId xmlns:a16="http://schemas.microsoft.com/office/drawing/2014/main" id="{6D580A26-D0CF-4F8D-BBFD-E1F82D3255A2}"/>
                </a:ext>
              </a:extLst>
            </p:cNvPr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0175;p57">
              <a:extLst>
                <a:ext uri="{FF2B5EF4-FFF2-40B4-BE49-F238E27FC236}">
                  <a16:creationId xmlns:a16="http://schemas.microsoft.com/office/drawing/2014/main" id="{BF2F082D-1A51-4C68-BAF2-BBF240B6F243}"/>
                </a:ext>
              </a:extLst>
            </p:cNvPr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0176;p57">
              <a:extLst>
                <a:ext uri="{FF2B5EF4-FFF2-40B4-BE49-F238E27FC236}">
                  <a16:creationId xmlns:a16="http://schemas.microsoft.com/office/drawing/2014/main" id="{4AD2CE15-5727-4AA6-AB65-589BE44A0E29}"/>
                </a:ext>
              </a:extLst>
            </p:cNvPr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" name="Google Shape;724;p36">
            <a:extLst>
              <a:ext uri="{FF2B5EF4-FFF2-40B4-BE49-F238E27FC236}">
                <a16:creationId xmlns:a16="http://schemas.microsoft.com/office/drawing/2014/main" id="{711F8188-2040-4C7A-B864-87E4AA043744}"/>
              </a:ext>
            </a:extLst>
          </p:cNvPr>
          <p:cNvGrpSpPr/>
          <p:nvPr/>
        </p:nvGrpSpPr>
        <p:grpSpPr>
          <a:xfrm>
            <a:off x="4349450" y="2582739"/>
            <a:ext cx="445199" cy="424721"/>
            <a:chOff x="2497275" y="2744159"/>
            <a:chExt cx="370930" cy="370549"/>
          </a:xfrm>
          <a:solidFill>
            <a:schemeClr val="tx2"/>
          </a:solidFill>
        </p:grpSpPr>
        <p:sp>
          <p:nvSpPr>
            <p:cNvPr id="47" name="Google Shape;725;p36">
              <a:extLst>
                <a:ext uri="{FF2B5EF4-FFF2-40B4-BE49-F238E27FC236}">
                  <a16:creationId xmlns:a16="http://schemas.microsoft.com/office/drawing/2014/main" id="{823321AF-46EC-413F-916B-28617234120C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726;p36">
              <a:extLst>
                <a:ext uri="{FF2B5EF4-FFF2-40B4-BE49-F238E27FC236}">
                  <a16:creationId xmlns:a16="http://schemas.microsoft.com/office/drawing/2014/main" id="{8E2D76C6-80DF-43AE-BC78-74870A98DFE4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727;p36">
              <a:extLst>
                <a:ext uri="{FF2B5EF4-FFF2-40B4-BE49-F238E27FC236}">
                  <a16:creationId xmlns:a16="http://schemas.microsoft.com/office/drawing/2014/main" id="{CB5FEC51-7AC0-4A05-A10D-C7C629DB6107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728;p36">
              <a:extLst>
                <a:ext uri="{FF2B5EF4-FFF2-40B4-BE49-F238E27FC236}">
                  <a16:creationId xmlns:a16="http://schemas.microsoft.com/office/drawing/2014/main" id="{65FAD184-C9A3-4577-A8BD-B9EDB25BC6C2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729;p36">
              <a:extLst>
                <a:ext uri="{FF2B5EF4-FFF2-40B4-BE49-F238E27FC236}">
                  <a16:creationId xmlns:a16="http://schemas.microsoft.com/office/drawing/2014/main" id="{C816B826-84F1-4508-85EC-5071C91DBC4E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730;p36">
              <a:extLst>
                <a:ext uri="{FF2B5EF4-FFF2-40B4-BE49-F238E27FC236}">
                  <a16:creationId xmlns:a16="http://schemas.microsoft.com/office/drawing/2014/main" id="{7295A8A3-5AB2-4335-A078-702B72E6FE90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Arduino Nano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endParaRPr lang="en-US" sz="1400" dirty="0"/>
          </a:p>
        </p:txBody>
      </p:sp>
      <p:pic>
        <p:nvPicPr>
          <p:cNvPr id="3" name="Picture 2" descr="A model of a space ship&#10;&#10;Description automatically generated with medium confidence">
            <a:extLst>
              <a:ext uri="{FF2B5EF4-FFF2-40B4-BE49-F238E27FC236}">
                <a16:creationId xmlns:a16="http://schemas.microsoft.com/office/drawing/2014/main" id="{A4BD8535-A0A4-4940-9963-4FE5CC5CE7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98" b="8520"/>
          <a:stretch/>
        </p:blipFill>
        <p:spPr>
          <a:xfrm>
            <a:off x="2687829" y="1655225"/>
            <a:ext cx="3768341" cy="304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828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Flex Sensors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B466E7-9242-486B-BD92-EA95C88584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33"/>
          <a:stretch/>
        </p:blipFill>
        <p:spPr>
          <a:xfrm>
            <a:off x="2954381" y="1533125"/>
            <a:ext cx="3107851" cy="299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23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MPU6050 3-axis accelerometer module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endParaRPr lang="en-US" sz="1400" dirty="0"/>
          </a:p>
        </p:txBody>
      </p:sp>
      <p:pic>
        <p:nvPicPr>
          <p:cNvPr id="3" name="Picture 2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6C344CA-EA4B-489E-BAB9-9286C63EFF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17" b="3417"/>
          <a:stretch/>
        </p:blipFill>
        <p:spPr>
          <a:xfrm>
            <a:off x="3140545" y="1884106"/>
            <a:ext cx="2735523" cy="255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07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Bluetooth Module</a:t>
            </a:r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4D94324-D72B-4ACD-95D3-48DBAA11C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84" b="3681"/>
          <a:stretch/>
        </p:blipFill>
        <p:spPr>
          <a:xfrm>
            <a:off x="3092473" y="1655225"/>
            <a:ext cx="2959053" cy="275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33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Bluetooth Module</a:t>
            </a:r>
          </a:p>
        </p:txBody>
      </p:sp>
      <p:pic>
        <p:nvPicPr>
          <p:cNvPr id="4" name="Picture 3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4D94324-D72B-4ACD-95D3-48DBAA11C6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84" b="3681"/>
          <a:stretch/>
        </p:blipFill>
        <p:spPr>
          <a:xfrm>
            <a:off x="3092473" y="1655225"/>
            <a:ext cx="2959053" cy="275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548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Arduino Mega</a:t>
            </a:r>
          </a:p>
        </p:txBody>
      </p:sp>
      <p:pic>
        <p:nvPicPr>
          <p:cNvPr id="3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0F30CE6-81AD-40D9-AF59-64C65A539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058" y="2216908"/>
            <a:ext cx="3607884" cy="174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076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LCD</a:t>
            </a:r>
          </a:p>
        </p:txBody>
      </p:sp>
      <p:pic>
        <p:nvPicPr>
          <p:cNvPr id="4" name="Picture 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BB66BDC9-BA97-4811-B8C8-9259151EA4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462" b="26633"/>
          <a:stretch/>
        </p:blipFill>
        <p:spPr>
          <a:xfrm>
            <a:off x="2108287" y="2099320"/>
            <a:ext cx="4812261" cy="220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18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Speakers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E0A51-7A38-4562-AE98-E37BEDE8EE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12" b="7927"/>
          <a:stretch/>
        </p:blipFill>
        <p:spPr>
          <a:xfrm>
            <a:off x="2702683" y="1753619"/>
            <a:ext cx="3738634" cy="307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196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PURPOSE</a:t>
            </a:r>
            <a:endParaRPr dirty="0"/>
          </a:p>
        </p:txBody>
      </p:sp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Why did we choose this particular project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Our </a:t>
            </a:r>
            <a:r>
              <a:rPr lang="en-US" dirty="0"/>
              <a:t>operation procedure (Software</a:t>
            </a:r>
            <a:r>
              <a:rPr lang="en" dirty="0"/>
              <a:t> and Hardware)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GOALS</a:t>
            </a:r>
            <a:endParaRPr dirty="0"/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What are we aiming for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PROGRESS</a:t>
            </a:r>
            <a:endParaRPr dirty="0"/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What have we </a:t>
            </a:r>
            <a:r>
              <a:rPr lang="en-US" dirty="0"/>
              <a:t>achieved</a:t>
            </a:r>
            <a:r>
              <a:rPr lang="en" dirty="0"/>
              <a:t> 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27" name="Google Shape;127;p26"/>
          <p:cNvCxnSpPr/>
          <p:nvPr/>
        </p:nvCxnSpPr>
        <p:spPr>
          <a:xfrm>
            <a:off x="2635538" y="3069415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4725188" y="1620228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980275" y="3069415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380538" y="1620228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6" grpId="0" build="p"/>
      <p:bldP spid="117" grpId="0"/>
      <p:bldP spid="118" grpId="0" build="p"/>
      <p:bldP spid="119" grpId="0"/>
      <p:bldP spid="120" grpId="0" build="p"/>
      <p:bldP spid="121" grpId="0"/>
      <p:bldP spid="122" grpId="0" build="p"/>
      <p:bldP spid="123" grpId="0"/>
      <p:bldP spid="124" grpId="0"/>
      <p:bldP spid="125" grpId="0"/>
      <p:bldP spid="12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3391107" y="1082525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53" name="Google Shape;654;p34">
            <a:extLst>
              <a:ext uri="{FF2B5EF4-FFF2-40B4-BE49-F238E27FC236}">
                <a16:creationId xmlns:a16="http://schemas.microsoft.com/office/drawing/2014/main" id="{E36EFE0E-99BC-48BD-A165-BF98BEC7DD6C}"/>
              </a:ext>
            </a:extLst>
          </p:cNvPr>
          <p:cNvSpPr txBox="1">
            <a:spLocks/>
          </p:cNvSpPr>
          <p:nvPr/>
        </p:nvSpPr>
        <p:spPr>
          <a:xfrm flipH="1">
            <a:off x="1054349" y="1533125"/>
            <a:ext cx="22344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dirty="0"/>
              <a:t>Text-to-Speech Module</a:t>
            </a:r>
          </a:p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endParaRPr lang="en-US" sz="1400" dirty="0"/>
          </a:p>
        </p:txBody>
      </p:sp>
      <p:pic>
        <p:nvPicPr>
          <p:cNvPr id="4" name="Picture 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56B77876-6B87-4303-9F50-5DBD668B77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08" b="11111"/>
          <a:stretch/>
        </p:blipFill>
        <p:spPr>
          <a:xfrm>
            <a:off x="2759371" y="1762579"/>
            <a:ext cx="3625257" cy="279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86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866271" y="2038784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Detector</a:t>
            </a:r>
            <a:endParaRPr sz="1400" dirty="0"/>
          </a:p>
        </p:txBody>
      </p:sp>
      <p:sp>
        <p:nvSpPr>
          <p:cNvPr id="656" name="Google Shape;656;p34"/>
          <p:cNvSpPr txBox="1">
            <a:spLocks noGrp="1"/>
          </p:cNvSpPr>
          <p:nvPr>
            <p:ph type="subTitle" idx="4294967295"/>
          </p:nvPr>
        </p:nvSpPr>
        <p:spPr>
          <a:xfrm>
            <a:off x="861862" y="3373459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Translator</a:t>
            </a:r>
            <a:endParaRPr sz="1400" dirty="0"/>
          </a:p>
        </p:txBody>
      </p:sp>
      <p:sp>
        <p:nvSpPr>
          <p:cNvPr id="666" name="Google Shape;666;p34"/>
          <p:cNvSpPr txBox="1">
            <a:spLocks noGrp="1"/>
          </p:cNvSpPr>
          <p:nvPr>
            <p:ph type="subTitle" idx="4294967295"/>
          </p:nvPr>
        </p:nvSpPr>
        <p:spPr>
          <a:xfrm flipH="1">
            <a:off x="866641" y="1859314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HARDWARE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7" name="Google Shape;667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82559" y="2037340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SOFTWARE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8" name="Google Shape;668;p34"/>
          <p:cNvSpPr txBox="1">
            <a:spLocks noGrp="1"/>
          </p:cNvSpPr>
          <p:nvPr>
            <p:ph type="subTitle" idx="4294967295"/>
          </p:nvPr>
        </p:nvSpPr>
        <p:spPr>
          <a:xfrm>
            <a:off x="861862" y="3108489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HARDWARE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6082559" y="3261173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latin typeface="Rajdhani"/>
                <a:ea typeface="Rajdhani"/>
                <a:cs typeface="Rajdhani"/>
                <a:sym typeface="Rajdhani"/>
              </a:rPr>
              <a:t>COMBINING</a:t>
            </a:r>
            <a:endParaRPr sz="18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3" name="Google Shape;673;p34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4"/>
          <p:cNvCxnSpPr>
            <a:stCxn id="653" idx="1"/>
            <a:endCxn id="670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4"/>
          <p:cNvCxnSpPr>
            <a:stCxn id="673" idx="1"/>
            <a:endCxn id="653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" name="Google Shape;9813;p57">
            <a:extLst>
              <a:ext uri="{FF2B5EF4-FFF2-40B4-BE49-F238E27FC236}">
                <a16:creationId xmlns:a16="http://schemas.microsoft.com/office/drawing/2014/main" id="{5A128207-6088-404E-B0D0-A76D60EFCD03}"/>
              </a:ext>
            </a:extLst>
          </p:cNvPr>
          <p:cNvGrpSpPr/>
          <p:nvPr/>
        </p:nvGrpSpPr>
        <p:grpSpPr>
          <a:xfrm>
            <a:off x="5519143" y="1946623"/>
            <a:ext cx="359213" cy="327807"/>
            <a:chOff x="1958520" y="2302574"/>
            <a:chExt cx="359213" cy="327807"/>
          </a:xfrm>
          <a:solidFill>
            <a:schemeClr val="tx2"/>
          </a:solidFill>
        </p:grpSpPr>
        <p:sp>
          <p:nvSpPr>
            <p:cNvPr id="29" name="Google Shape;9814;p57">
              <a:extLst>
                <a:ext uri="{FF2B5EF4-FFF2-40B4-BE49-F238E27FC236}">
                  <a16:creationId xmlns:a16="http://schemas.microsoft.com/office/drawing/2014/main" id="{51B3AEDC-D468-413A-9466-BB64FE12A1B2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9815;p57">
              <a:extLst>
                <a:ext uri="{FF2B5EF4-FFF2-40B4-BE49-F238E27FC236}">
                  <a16:creationId xmlns:a16="http://schemas.microsoft.com/office/drawing/2014/main" id="{E0C8401A-DE64-4423-B9E8-1AC356F2B9C5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9816;p57">
              <a:extLst>
                <a:ext uri="{FF2B5EF4-FFF2-40B4-BE49-F238E27FC236}">
                  <a16:creationId xmlns:a16="http://schemas.microsoft.com/office/drawing/2014/main" id="{B1984A47-F2DD-492C-9839-36401D58A9C0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2" name="Google Shape;9847;p57">
            <a:extLst>
              <a:ext uri="{FF2B5EF4-FFF2-40B4-BE49-F238E27FC236}">
                <a16:creationId xmlns:a16="http://schemas.microsoft.com/office/drawing/2014/main" id="{4CCF732C-CE0B-474F-AE18-89A8A105B1B5}"/>
              </a:ext>
            </a:extLst>
          </p:cNvPr>
          <p:cNvGrpSpPr/>
          <p:nvPr/>
        </p:nvGrpSpPr>
        <p:grpSpPr>
          <a:xfrm>
            <a:off x="5527462" y="3304996"/>
            <a:ext cx="342192" cy="327140"/>
            <a:chOff x="7441465" y="2302860"/>
            <a:chExt cx="342192" cy="327140"/>
          </a:xfrm>
          <a:solidFill>
            <a:schemeClr val="tx2"/>
          </a:solidFill>
        </p:grpSpPr>
        <p:sp>
          <p:nvSpPr>
            <p:cNvPr id="33" name="Google Shape;9848;p57">
              <a:extLst>
                <a:ext uri="{FF2B5EF4-FFF2-40B4-BE49-F238E27FC236}">
                  <a16:creationId xmlns:a16="http://schemas.microsoft.com/office/drawing/2014/main" id="{2731036E-C376-4DD1-AD23-C1815A1718AC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9849;p57">
              <a:extLst>
                <a:ext uri="{FF2B5EF4-FFF2-40B4-BE49-F238E27FC236}">
                  <a16:creationId xmlns:a16="http://schemas.microsoft.com/office/drawing/2014/main" id="{1A533A83-95D8-49F6-A2C1-CF4394A97FDC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" name="Google Shape;9902;p57">
            <a:extLst>
              <a:ext uri="{FF2B5EF4-FFF2-40B4-BE49-F238E27FC236}">
                <a16:creationId xmlns:a16="http://schemas.microsoft.com/office/drawing/2014/main" id="{9E974807-CFF6-4FFE-8493-CA201E14F219}"/>
              </a:ext>
            </a:extLst>
          </p:cNvPr>
          <p:cNvGrpSpPr/>
          <p:nvPr/>
        </p:nvGrpSpPr>
        <p:grpSpPr>
          <a:xfrm>
            <a:off x="3291985" y="1946623"/>
            <a:ext cx="323062" cy="305577"/>
            <a:chOff x="4126815" y="2760704"/>
            <a:chExt cx="380393" cy="363118"/>
          </a:xfrm>
          <a:solidFill>
            <a:schemeClr val="tx2"/>
          </a:solidFill>
        </p:grpSpPr>
        <p:sp>
          <p:nvSpPr>
            <p:cNvPr id="36" name="Google Shape;9903;p57">
              <a:extLst>
                <a:ext uri="{FF2B5EF4-FFF2-40B4-BE49-F238E27FC236}">
                  <a16:creationId xmlns:a16="http://schemas.microsoft.com/office/drawing/2014/main" id="{0ECCDA09-4B4C-4058-95ED-E193B03E629C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9904;p57">
              <a:extLst>
                <a:ext uri="{FF2B5EF4-FFF2-40B4-BE49-F238E27FC236}">
                  <a16:creationId xmlns:a16="http://schemas.microsoft.com/office/drawing/2014/main" id="{0FFC34A0-243A-42FB-998D-F05951F63C0D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9905;p57">
              <a:extLst>
                <a:ext uri="{FF2B5EF4-FFF2-40B4-BE49-F238E27FC236}">
                  <a16:creationId xmlns:a16="http://schemas.microsoft.com/office/drawing/2014/main" id="{82C3DF22-000C-455C-A21A-605BC0840F37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9906;p57">
              <a:extLst>
                <a:ext uri="{FF2B5EF4-FFF2-40B4-BE49-F238E27FC236}">
                  <a16:creationId xmlns:a16="http://schemas.microsoft.com/office/drawing/2014/main" id="{27023DD6-53A9-4E39-BDC9-DF28D5E7B1EF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0" name="Google Shape;10171;p57">
            <a:extLst>
              <a:ext uri="{FF2B5EF4-FFF2-40B4-BE49-F238E27FC236}">
                <a16:creationId xmlns:a16="http://schemas.microsoft.com/office/drawing/2014/main" id="{F57D3A9F-FE1E-4A50-A57C-AC9F5B109A1A}"/>
              </a:ext>
            </a:extLst>
          </p:cNvPr>
          <p:cNvGrpSpPr/>
          <p:nvPr/>
        </p:nvGrpSpPr>
        <p:grpSpPr>
          <a:xfrm>
            <a:off x="3254771" y="3310362"/>
            <a:ext cx="380012" cy="351274"/>
            <a:chOff x="7384751" y="4147984"/>
            <a:chExt cx="380012" cy="351274"/>
          </a:xfrm>
          <a:solidFill>
            <a:schemeClr val="tx2"/>
          </a:solidFill>
        </p:grpSpPr>
        <p:sp>
          <p:nvSpPr>
            <p:cNvPr id="41" name="Google Shape;10172;p57">
              <a:extLst>
                <a:ext uri="{FF2B5EF4-FFF2-40B4-BE49-F238E27FC236}">
                  <a16:creationId xmlns:a16="http://schemas.microsoft.com/office/drawing/2014/main" id="{DC62536E-0993-41E0-BB2F-E376AB715367}"/>
                </a:ext>
              </a:extLst>
            </p:cNvPr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0173;p57">
              <a:extLst>
                <a:ext uri="{FF2B5EF4-FFF2-40B4-BE49-F238E27FC236}">
                  <a16:creationId xmlns:a16="http://schemas.microsoft.com/office/drawing/2014/main" id="{31FD33ED-5197-4CAE-8B3B-6DC9C6A088BC}"/>
                </a:ext>
              </a:extLst>
            </p:cNvPr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0174;p57">
              <a:extLst>
                <a:ext uri="{FF2B5EF4-FFF2-40B4-BE49-F238E27FC236}">
                  <a16:creationId xmlns:a16="http://schemas.microsoft.com/office/drawing/2014/main" id="{6D580A26-D0CF-4F8D-BBFD-E1F82D3255A2}"/>
                </a:ext>
              </a:extLst>
            </p:cNvPr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0175;p57">
              <a:extLst>
                <a:ext uri="{FF2B5EF4-FFF2-40B4-BE49-F238E27FC236}">
                  <a16:creationId xmlns:a16="http://schemas.microsoft.com/office/drawing/2014/main" id="{BF2F082D-1A51-4C68-BAF2-BBF240B6F243}"/>
                </a:ext>
              </a:extLst>
            </p:cNvPr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0176;p57">
              <a:extLst>
                <a:ext uri="{FF2B5EF4-FFF2-40B4-BE49-F238E27FC236}">
                  <a16:creationId xmlns:a16="http://schemas.microsoft.com/office/drawing/2014/main" id="{4AD2CE15-5727-4AA6-AB65-589BE44A0E29}"/>
                </a:ext>
              </a:extLst>
            </p:cNvPr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" name="Google Shape;724;p36">
            <a:extLst>
              <a:ext uri="{FF2B5EF4-FFF2-40B4-BE49-F238E27FC236}">
                <a16:creationId xmlns:a16="http://schemas.microsoft.com/office/drawing/2014/main" id="{711F8188-2040-4C7A-B864-87E4AA043744}"/>
              </a:ext>
            </a:extLst>
          </p:cNvPr>
          <p:cNvGrpSpPr/>
          <p:nvPr/>
        </p:nvGrpSpPr>
        <p:grpSpPr>
          <a:xfrm>
            <a:off x="4349450" y="2582739"/>
            <a:ext cx="445199" cy="424721"/>
            <a:chOff x="2497275" y="2744159"/>
            <a:chExt cx="370930" cy="370549"/>
          </a:xfrm>
          <a:solidFill>
            <a:schemeClr val="tx2"/>
          </a:solidFill>
        </p:grpSpPr>
        <p:sp>
          <p:nvSpPr>
            <p:cNvPr id="47" name="Google Shape;725;p36">
              <a:extLst>
                <a:ext uri="{FF2B5EF4-FFF2-40B4-BE49-F238E27FC236}">
                  <a16:creationId xmlns:a16="http://schemas.microsoft.com/office/drawing/2014/main" id="{823321AF-46EC-413F-916B-28617234120C}"/>
                </a:ext>
              </a:extLst>
            </p:cNvPr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726;p36">
              <a:extLst>
                <a:ext uri="{FF2B5EF4-FFF2-40B4-BE49-F238E27FC236}">
                  <a16:creationId xmlns:a16="http://schemas.microsoft.com/office/drawing/2014/main" id="{8E2D76C6-80DF-43AE-BC78-74870A98DFE4}"/>
                </a:ext>
              </a:extLst>
            </p:cNvPr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727;p36">
              <a:extLst>
                <a:ext uri="{FF2B5EF4-FFF2-40B4-BE49-F238E27FC236}">
                  <a16:creationId xmlns:a16="http://schemas.microsoft.com/office/drawing/2014/main" id="{CB5FEC51-7AC0-4A05-A10D-C7C629DB6107}"/>
                </a:ext>
              </a:extLst>
            </p:cNvPr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728;p36">
              <a:extLst>
                <a:ext uri="{FF2B5EF4-FFF2-40B4-BE49-F238E27FC236}">
                  <a16:creationId xmlns:a16="http://schemas.microsoft.com/office/drawing/2014/main" id="{65FAD184-C9A3-4577-A8BD-B9EDB25BC6C2}"/>
                </a:ext>
              </a:extLst>
            </p:cNvPr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729;p36">
              <a:extLst>
                <a:ext uri="{FF2B5EF4-FFF2-40B4-BE49-F238E27FC236}">
                  <a16:creationId xmlns:a16="http://schemas.microsoft.com/office/drawing/2014/main" id="{C816B826-84F1-4508-85EC-5071C91DBC4E}"/>
                </a:ext>
              </a:extLst>
            </p:cNvPr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730;p36">
              <a:extLst>
                <a:ext uri="{FF2B5EF4-FFF2-40B4-BE49-F238E27FC236}">
                  <a16:creationId xmlns:a16="http://schemas.microsoft.com/office/drawing/2014/main" id="{7295A8A3-5AB2-4335-A078-702B72E6FE90}"/>
                </a:ext>
              </a:extLst>
            </p:cNvPr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53" name="Google Shape;1754;p44">
            <a:extLst>
              <a:ext uri="{FF2B5EF4-FFF2-40B4-BE49-F238E27FC236}">
                <a16:creationId xmlns:a16="http://schemas.microsoft.com/office/drawing/2014/main" id="{A8FA4A39-6743-4B33-B784-036C0F243E51}"/>
              </a:ext>
            </a:extLst>
          </p:cNvPr>
          <p:cNvCxnSpPr>
            <a:cxnSpLocks/>
          </p:cNvCxnSpPr>
          <p:nvPr/>
        </p:nvCxnSpPr>
        <p:spPr>
          <a:xfrm flipH="1">
            <a:off x="4512833" y="2745926"/>
            <a:ext cx="7268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530799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4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</a:t>
            </a:r>
            <a:endParaRPr dirty="0"/>
          </a:p>
        </p:txBody>
      </p:sp>
      <p:sp>
        <p:nvSpPr>
          <p:cNvPr id="1753" name="Google Shape;1753;p44"/>
          <p:cNvSpPr txBox="1">
            <a:spLocks noGrp="1"/>
          </p:cNvSpPr>
          <p:nvPr>
            <p:ph type="subTitle" idx="4294967295"/>
          </p:nvPr>
        </p:nvSpPr>
        <p:spPr>
          <a:xfrm flipH="1">
            <a:off x="4842775" y="2091500"/>
            <a:ext cx="3515176" cy="1403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C programming language will be used to program the Arduino and we will use these software for programming and simulation: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    • Arduino IDE.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    • Protues for simulation and PCB design.</a:t>
            </a:r>
          </a:p>
        </p:txBody>
      </p:sp>
      <p:cxnSp>
        <p:nvCxnSpPr>
          <p:cNvPr id="1754" name="Google Shape;1754;p44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13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E55DD3A-C85A-48AE-A9DA-05ED704135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77"/>
          <a:stretch/>
        </p:blipFill>
        <p:spPr>
          <a:xfrm>
            <a:off x="674485" y="1647612"/>
            <a:ext cx="3297305" cy="1968154"/>
          </a:xfrm>
          <a:prstGeom prst="rect">
            <a:avLst/>
          </a:prstGeom>
          <a:noFill/>
        </p:spPr>
      </p:pic>
      <p:grpSp>
        <p:nvGrpSpPr>
          <p:cNvPr id="14" name="Google Shape;9813;p57">
            <a:extLst>
              <a:ext uri="{FF2B5EF4-FFF2-40B4-BE49-F238E27FC236}">
                <a16:creationId xmlns:a16="http://schemas.microsoft.com/office/drawing/2014/main" id="{27A8D7AF-4CD2-4132-8F2B-7845DE67E3F3}"/>
              </a:ext>
            </a:extLst>
          </p:cNvPr>
          <p:cNvGrpSpPr/>
          <p:nvPr/>
        </p:nvGrpSpPr>
        <p:grpSpPr>
          <a:xfrm>
            <a:off x="253570" y="1198955"/>
            <a:ext cx="4139136" cy="3819090"/>
            <a:chOff x="1958520" y="2302574"/>
            <a:chExt cx="359213" cy="327807"/>
          </a:xfrm>
          <a:solidFill>
            <a:schemeClr val="tx2"/>
          </a:solidFill>
        </p:grpSpPr>
        <p:sp>
          <p:nvSpPr>
            <p:cNvPr id="15" name="Google Shape;9814;p57">
              <a:extLst>
                <a:ext uri="{FF2B5EF4-FFF2-40B4-BE49-F238E27FC236}">
                  <a16:creationId xmlns:a16="http://schemas.microsoft.com/office/drawing/2014/main" id="{16C15FBF-8F98-4E10-83F2-26C6CE3E42D9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9815;p57">
              <a:extLst>
                <a:ext uri="{FF2B5EF4-FFF2-40B4-BE49-F238E27FC236}">
                  <a16:creationId xmlns:a16="http://schemas.microsoft.com/office/drawing/2014/main" id="{A280566F-350E-449B-9283-8E74DFD22C13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9816;p57">
              <a:extLst>
                <a:ext uri="{FF2B5EF4-FFF2-40B4-BE49-F238E27FC236}">
                  <a16:creationId xmlns:a16="http://schemas.microsoft.com/office/drawing/2014/main" id="{3FC8F7A7-C73A-4271-ADC4-759B1B359392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PROGRESS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001175" y="1374569"/>
            <a:ext cx="2157076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394038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8834633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PROGRESS</a:t>
            </a:r>
            <a:endParaRPr dirty="0"/>
          </a:p>
        </p:txBody>
      </p:sp>
      <p:pic>
        <p:nvPicPr>
          <p:cNvPr id="2" name="WhatsApp Video 2021-02-22 at 6.55.39 PM">
            <a:hlinkClick r:id="" action="ppaction://media"/>
            <a:extLst>
              <a:ext uri="{FF2B5EF4-FFF2-40B4-BE49-F238E27FC236}">
                <a16:creationId xmlns:a16="http://schemas.microsoft.com/office/drawing/2014/main" id="{124121DB-3D77-4AD0-BC74-E63D9BE769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22644" y="995118"/>
            <a:ext cx="2298712" cy="406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14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PROGRESS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2088350" y="1790023"/>
            <a:ext cx="2074800" cy="834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Successfully translated the numbers in one hand</a:t>
            </a:r>
          </a:p>
        </p:txBody>
      </p:sp>
      <p:sp>
        <p:nvSpPr>
          <p:cNvPr id="1604" name="Google Shape;1604;p42"/>
          <p:cNvSpPr txBox="1"/>
          <p:nvPr/>
        </p:nvSpPr>
        <p:spPr>
          <a:xfrm>
            <a:off x="2088350" y="3320799"/>
            <a:ext cx="2074800" cy="82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Still in process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1044400" y="3202714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685928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5175119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813463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1058913" y="1676054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686008" y="2852262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3" name="Google Shape;1683;p42"/>
          <p:cNvGrpSpPr/>
          <p:nvPr/>
        </p:nvGrpSpPr>
        <p:grpSpPr>
          <a:xfrm>
            <a:off x="5175120" y="3210636"/>
            <a:ext cx="635478" cy="633411"/>
            <a:chOff x="6039282" y="1042577"/>
            <a:chExt cx="734316" cy="731929"/>
          </a:xfrm>
        </p:grpSpPr>
        <p:sp>
          <p:nvSpPr>
            <p:cNvPr id="1684" name="Google Shape;1684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05" name="Google Shape;1705;p42"/>
          <p:cNvGrpSpPr/>
          <p:nvPr/>
        </p:nvGrpSpPr>
        <p:grpSpPr>
          <a:xfrm rot="-5079530">
            <a:off x="4813491" y="2852495"/>
            <a:ext cx="1359514" cy="1359514"/>
            <a:chOff x="885403" y="1571142"/>
            <a:chExt cx="2598600" cy="2598600"/>
          </a:xfrm>
        </p:grpSpPr>
        <p:sp>
          <p:nvSpPr>
            <p:cNvPr id="1706" name="Google Shape;1706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7" name="Google Shape;1707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8" name="Google Shape;1708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6238525" y="1790024"/>
            <a:ext cx="2074800" cy="834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Successfully translated most of the letters</a:t>
            </a:r>
          </a:p>
        </p:txBody>
      </p:sp>
      <p:sp>
        <p:nvSpPr>
          <p:cNvPr id="1710" name="Google Shape;1710;p42"/>
          <p:cNvSpPr txBox="1"/>
          <p:nvPr/>
        </p:nvSpPr>
        <p:spPr>
          <a:xfrm>
            <a:off x="6238525" y="3320800"/>
            <a:ext cx="2074800" cy="82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Phase 2 of the gloves after finishing the English part 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1" name="Google Shape;1711;p42"/>
          <p:cNvSpPr txBox="1"/>
          <p:nvPr/>
        </p:nvSpPr>
        <p:spPr>
          <a:xfrm>
            <a:off x="2088350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NUMBERS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2088350" y="30962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WORDS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6238525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LETTERS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4" name="Google Shape;1714;p42"/>
          <p:cNvSpPr txBox="1"/>
          <p:nvPr/>
        </p:nvSpPr>
        <p:spPr>
          <a:xfrm>
            <a:off x="6238525" y="30962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ARABIC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1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7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1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3" grpId="0"/>
      <p:bldP spid="1604" grpId="0"/>
      <p:bldP spid="1709" grpId="0"/>
      <p:bldP spid="1710" grpId="0"/>
      <p:bldP spid="1711" grpId="0"/>
      <p:bldP spid="1712" grpId="0"/>
      <p:bldP spid="1713" grpId="0"/>
      <p:bldP spid="17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NUMBERS</a:t>
            </a:r>
          </a:p>
        </p:txBody>
      </p:sp>
      <p:pic>
        <p:nvPicPr>
          <p:cNvPr id="2" name="WhatsApp Video 2021-02-23 at 5.17.33 PM">
            <a:hlinkClick r:id="" action="ppaction://media"/>
            <a:extLst>
              <a:ext uri="{FF2B5EF4-FFF2-40B4-BE49-F238E27FC236}">
                <a16:creationId xmlns:a16="http://schemas.microsoft.com/office/drawing/2014/main" id="{20098824-8120-486E-B1F5-009CAF6865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40719" y="1045546"/>
            <a:ext cx="2262561" cy="39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70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LETTERS</a:t>
            </a:r>
          </a:p>
        </p:txBody>
      </p:sp>
      <p:pic>
        <p:nvPicPr>
          <p:cNvPr id="3" name="WhatsApp Video 2021-02-24 at 12.24.16 AM">
            <a:hlinkClick r:id="" action="ppaction://media"/>
            <a:extLst>
              <a:ext uri="{FF2B5EF4-FFF2-40B4-BE49-F238E27FC236}">
                <a16:creationId xmlns:a16="http://schemas.microsoft.com/office/drawing/2014/main" id="{748791C5-8180-4BB9-A98E-8FDF024C3A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4291" y="1082525"/>
            <a:ext cx="6815418" cy="38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95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43"/>
          <p:cNvSpPr/>
          <p:nvPr/>
        </p:nvSpPr>
        <p:spPr>
          <a:xfrm>
            <a:off x="1189378" y="1135423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1" name="Google Shape;1721;p4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 dirty="0"/>
          </a:p>
        </p:txBody>
      </p:sp>
      <p:sp>
        <p:nvSpPr>
          <p:cNvPr id="1725" name="Google Shape;1725;p43"/>
          <p:cNvSpPr txBox="1">
            <a:spLocks noGrp="1"/>
          </p:cNvSpPr>
          <p:nvPr>
            <p:ph type="subTitle" idx="3"/>
          </p:nvPr>
        </p:nvSpPr>
        <p:spPr>
          <a:xfrm flipH="1">
            <a:off x="1566180" y="1204468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Rajdhani"/>
                <a:ea typeface="Rajdhani"/>
                <a:cs typeface="Rajdhani"/>
                <a:sym typeface="Rajdhani"/>
              </a:rPr>
              <a:t>Mahmoud Nageh</a:t>
            </a:r>
            <a:endParaRPr sz="24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23" name="Google Shape;11849;p60">
            <a:extLst>
              <a:ext uri="{FF2B5EF4-FFF2-40B4-BE49-F238E27FC236}">
                <a16:creationId xmlns:a16="http://schemas.microsoft.com/office/drawing/2014/main" id="{54351032-585E-4847-933C-EDF3898704D9}"/>
              </a:ext>
            </a:extLst>
          </p:cNvPr>
          <p:cNvGrpSpPr/>
          <p:nvPr/>
        </p:nvGrpSpPr>
        <p:grpSpPr>
          <a:xfrm>
            <a:off x="1346670" y="1243905"/>
            <a:ext cx="279513" cy="355735"/>
            <a:chOff x="7594288" y="2415259"/>
            <a:chExt cx="279513" cy="355735"/>
          </a:xfrm>
          <a:solidFill>
            <a:schemeClr val="tx2"/>
          </a:solidFill>
        </p:grpSpPr>
        <p:sp>
          <p:nvSpPr>
            <p:cNvPr id="24" name="Google Shape;11850;p60">
              <a:extLst>
                <a:ext uri="{FF2B5EF4-FFF2-40B4-BE49-F238E27FC236}">
                  <a16:creationId xmlns:a16="http://schemas.microsoft.com/office/drawing/2014/main" id="{706775FD-8F02-4966-8A86-1EE0A355E0AF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1851;p60">
              <a:extLst>
                <a:ext uri="{FF2B5EF4-FFF2-40B4-BE49-F238E27FC236}">
                  <a16:creationId xmlns:a16="http://schemas.microsoft.com/office/drawing/2014/main" id="{2DA57847-3FB9-4ED5-96C4-42C94EE68530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1852;p60">
              <a:extLst>
                <a:ext uri="{FF2B5EF4-FFF2-40B4-BE49-F238E27FC236}">
                  <a16:creationId xmlns:a16="http://schemas.microsoft.com/office/drawing/2014/main" id="{607ED333-758E-4D61-B77F-58A59B2C0F45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1853;p60">
              <a:extLst>
                <a:ext uri="{FF2B5EF4-FFF2-40B4-BE49-F238E27FC236}">
                  <a16:creationId xmlns:a16="http://schemas.microsoft.com/office/drawing/2014/main" id="{AE5ACE28-B1EB-49ED-9058-5FFDFF2EBACB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1854;p60">
              <a:extLst>
                <a:ext uri="{FF2B5EF4-FFF2-40B4-BE49-F238E27FC236}">
                  <a16:creationId xmlns:a16="http://schemas.microsoft.com/office/drawing/2014/main" id="{760527DC-E1BD-4CF1-830E-482C0BEBF206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1855;p60">
              <a:extLst>
                <a:ext uri="{FF2B5EF4-FFF2-40B4-BE49-F238E27FC236}">
                  <a16:creationId xmlns:a16="http://schemas.microsoft.com/office/drawing/2014/main" id="{48BC2458-09AF-4F73-8746-97C31300DBAE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0" name="Google Shape;11891;p60">
            <a:extLst>
              <a:ext uri="{FF2B5EF4-FFF2-40B4-BE49-F238E27FC236}">
                <a16:creationId xmlns:a16="http://schemas.microsoft.com/office/drawing/2014/main" id="{20F18997-CC2A-473E-A8D7-ECF99ECAC427}"/>
              </a:ext>
            </a:extLst>
          </p:cNvPr>
          <p:cNvGrpSpPr/>
          <p:nvPr/>
        </p:nvGrpSpPr>
        <p:grpSpPr>
          <a:xfrm>
            <a:off x="4729047" y="1975455"/>
            <a:ext cx="264433" cy="353454"/>
            <a:chOff x="8054820" y="2416399"/>
            <a:chExt cx="264433" cy="353454"/>
          </a:xfrm>
          <a:solidFill>
            <a:schemeClr val="tx2"/>
          </a:solidFill>
        </p:grpSpPr>
        <p:sp>
          <p:nvSpPr>
            <p:cNvPr id="31" name="Google Shape;11892;p60">
              <a:extLst>
                <a:ext uri="{FF2B5EF4-FFF2-40B4-BE49-F238E27FC236}">
                  <a16:creationId xmlns:a16="http://schemas.microsoft.com/office/drawing/2014/main" id="{BA84FAB4-5855-4D43-AE41-172A21595F20}"/>
                </a:ext>
              </a:extLst>
            </p:cNvPr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1893;p60">
              <a:extLst>
                <a:ext uri="{FF2B5EF4-FFF2-40B4-BE49-F238E27FC236}">
                  <a16:creationId xmlns:a16="http://schemas.microsoft.com/office/drawing/2014/main" id="{8302A905-67DD-4B8E-BC6C-6B6D43EE6759}"/>
                </a:ext>
              </a:extLst>
            </p:cNvPr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1894;p60">
              <a:extLst>
                <a:ext uri="{FF2B5EF4-FFF2-40B4-BE49-F238E27FC236}">
                  <a16:creationId xmlns:a16="http://schemas.microsoft.com/office/drawing/2014/main" id="{65D2A7F4-4CB2-40D4-948B-3D014B7A3677}"/>
                </a:ext>
              </a:extLst>
            </p:cNvPr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1895;p60">
              <a:extLst>
                <a:ext uri="{FF2B5EF4-FFF2-40B4-BE49-F238E27FC236}">
                  <a16:creationId xmlns:a16="http://schemas.microsoft.com/office/drawing/2014/main" id="{92D8F3F4-38D7-49C6-85FA-81A072A057DE}"/>
                </a:ext>
              </a:extLst>
            </p:cNvPr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1896;p60">
              <a:extLst>
                <a:ext uri="{FF2B5EF4-FFF2-40B4-BE49-F238E27FC236}">
                  <a16:creationId xmlns:a16="http://schemas.microsoft.com/office/drawing/2014/main" id="{5BD8D410-EED8-4B24-898B-AFF6BECA0D00}"/>
                </a:ext>
              </a:extLst>
            </p:cNvPr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11897;p60">
              <a:extLst>
                <a:ext uri="{FF2B5EF4-FFF2-40B4-BE49-F238E27FC236}">
                  <a16:creationId xmlns:a16="http://schemas.microsoft.com/office/drawing/2014/main" id="{5670D95F-830B-410F-96F3-5ACE1288158E}"/>
                </a:ext>
              </a:extLst>
            </p:cNvPr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2" name="Google Shape;1719;p43">
            <a:extLst>
              <a:ext uri="{FF2B5EF4-FFF2-40B4-BE49-F238E27FC236}">
                <a16:creationId xmlns:a16="http://schemas.microsoft.com/office/drawing/2014/main" id="{D77B9CE5-8547-463F-883F-471BF02B4637}"/>
              </a:ext>
            </a:extLst>
          </p:cNvPr>
          <p:cNvSpPr/>
          <p:nvPr/>
        </p:nvSpPr>
        <p:spPr>
          <a:xfrm>
            <a:off x="1189378" y="1865697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1725;p43">
            <a:extLst>
              <a:ext uri="{FF2B5EF4-FFF2-40B4-BE49-F238E27FC236}">
                <a16:creationId xmlns:a16="http://schemas.microsoft.com/office/drawing/2014/main" id="{F90D1138-38FF-4C76-AF8C-5AB67FD5913A}"/>
              </a:ext>
            </a:extLst>
          </p:cNvPr>
          <p:cNvSpPr txBox="1">
            <a:spLocks/>
          </p:cNvSpPr>
          <p:nvPr/>
        </p:nvSpPr>
        <p:spPr>
          <a:xfrm flipH="1">
            <a:off x="1471987" y="1932019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Hussien Hamdy</a:t>
            </a:r>
          </a:p>
        </p:txBody>
      </p:sp>
      <p:grpSp>
        <p:nvGrpSpPr>
          <p:cNvPr id="54" name="Google Shape;11849;p60">
            <a:extLst>
              <a:ext uri="{FF2B5EF4-FFF2-40B4-BE49-F238E27FC236}">
                <a16:creationId xmlns:a16="http://schemas.microsoft.com/office/drawing/2014/main" id="{B627067F-4A4C-48C9-9259-6B7E4ECA768C}"/>
              </a:ext>
            </a:extLst>
          </p:cNvPr>
          <p:cNvGrpSpPr/>
          <p:nvPr/>
        </p:nvGrpSpPr>
        <p:grpSpPr>
          <a:xfrm>
            <a:off x="1346670" y="1974179"/>
            <a:ext cx="279513" cy="355735"/>
            <a:chOff x="7594288" y="2415259"/>
            <a:chExt cx="279513" cy="355735"/>
          </a:xfrm>
          <a:solidFill>
            <a:schemeClr val="tx2"/>
          </a:solidFill>
        </p:grpSpPr>
        <p:sp>
          <p:nvSpPr>
            <p:cNvPr id="55" name="Google Shape;11850;p60">
              <a:extLst>
                <a:ext uri="{FF2B5EF4-FFF2-40B4-BE49-F238E27FC236}">
                  <a16:creationId xmlns:a16="http://schemas.microsoft.com/office/drawing/2014/main" id="{2C6D6CB3-40F4-438C-8C1B-0E07F4AD8FA5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1851;p60">
              <a:extLst>
                <a:ext uri="{FF2B5EF4-FFF2-40B4-BE49-F238E27FC236}">
                  <a16:creationId xmlns:a16="http://schemas.microsoft.com/office/drawing/2014/main" id="{58C37FF6-4AEC-41E5-9F97-E2DAC9E4C22A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1852;p60">
              <a:extLst>
                <a:ext uri="{FF2B5EF4-FFF2-40B4-BE49-F238E27FC236}">
                  <a16:creationId xmlns:a16="http://schemas.microsoft.com/office/drawing/2014/main" id="{72F66378-C265-4272-90B2-2F7B43EC8C13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11853;p60">
              <a:extLst>
                <a:ext uri="{FF2B5EF4-FFF2-40B4-BE49-F238E27FC236}">
                  <a16:creationId xmlns:a16="http://schemas.microsoft.com/office/drawing/2014/main" id="{B10B52A6-CB86-4734-B0AB-AEDE24EDC3A0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11854;p60">
              <a:extLst>
                <a:ext uri="{FF2B5EF4-FFF2-40B4-BE49-F238E27FC236}">
                  <a16:creationId xmlns:a16="http://schemas.microsoft.com/office/drawing/2014/main" id="{9BF044FE-C957-4DBB-BBBE-4CD0058C7AFC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11855;p60">
              <a:extLst>
                <a:ext uri="{FF2B5EF4-FFF2-40B4-BE49-F238E27FC236}">
                  <a16:creationId xmlns:a16="http://schemas.microsoft.com/office/drawing/2014/main" id="{CE1FE35A-015E-4D51-9145-F4025569CA5E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9" name="Google Shape;1719;p43">
            <a:extLst>
              <a:ext uri="{FF2B5EF4-FFF2-40B4-BE49-F238E27FC236}">
                <a16:creationId xmlns:a16="http://schemas.microsoft.com/office/drawing/2014/main" id="{1C962091-9C3B-4797-9D01-C391180FE86F}"/>
              </a:ext>
            </a:extLst>
          </p:cNvPr>
          <p:cNvSpPr/>
          <p:nvPr/>
        </p:nvSpPr>
        <p:spPr>
          <a:xfrm>
            <a:off x="1191830" y="2595971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1725;p43">
            <a:extLst>
              <a:ext uri="{FF2B5EF4-FFF2-40B4-BE49-F238E27FC236}">
                <a16:creationId xmlns:a16="http://schemas.microsoft.com/office/drawing/2014/main" id="{EA06710C-3D73-40A8-BCF2-991169F736FE}"/>
              </a:ext>
            </a:extLst>
          </p:cNvPr>
          <p:cNvSpPr txBox="1">
            <a:spLocks/>
          </p:cNvSpPr>
          <p:nvPr/>
        </p:nvSpPr>
        <p:spPr>
          <a:xfrm flipH="1">
            <a:off x="1702576" y="2659570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Hazem Mohammed</a:t>
            </a:r>
          </a:p>
        </p:txBody>
      </p:sp>
      <p:grpSp>
        <p:nvGrpSpPr>
          <p:cNvPr id="81" name="Google Shape;11849;p60">
            <a:extLst>
              <a:ext uri="{FF2B5EF4-FFF2-40B4-BE49-F238E27FC236}">
                <a16:creationId xmlns:a16="http://schemas.microsoft.com/office/drawing/2014/main" id="{1BBA43E7-2321-40E6-99A9-8091B5C28548}"/>
              </a:ext>
            </a:extLst>
          </p:cNvPr>
          <p:cNvGrpSpPr/>
          <p:nvPr/>
        </p:nvGrpSpPr>
        <p:grpSpPr>
          <a:xfrm>
            <a:off x="1349122" y="2704453"/>
            <a:ext cx="279513" cy="355735"/>
            <a:chOff x="7594288" y="2415259"/>
            <a:chExt cx="279513" cy="355735"/>
          </a:xfrm>
          <a:solidFill>
            <a:schemeClr val="tx2"/>
          </a:solidFill>
        </p:grpSpPr>
        <p:sp>
          <p:nvSpPr>
            <p:cNvPr id="82" name="Google Shape;11850;p60">
              <a:extLst>
                <a:ext uri="{FF2B5EF4-FFF2-40B4-BE49-F238E27FC236}">
                  <a16:creationId xmlns:a16="http://schemas.microsoft.com/office/drawing/2014/main" id="{7B054CC2-DA78-48C8-A09D-20A1E95BC5FA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11851;p60">
              <a:extLst>
                <a:ext uri="{FF2B5EF4-FFF2-40B4-BE49-F238E27FC236}">
                  <a16:creationId xmlns:a16="http://schemas.microsoft.com/office/drawing/2014/main" id="{C2995EE4-C597-490F-88B8-6D1F0A2F6857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11852;p60">
              <a:extLst>
                <a:ext uri="{FF2B5EF4-FFF2-40B4-BE49-F238E27FC236}">
                  <a16:creationId xmlns:a16="http://schemas.microsoft.com/office/drawing/2014/main" id="{44BC159B-9856-49AB-84AF-5483ECE62677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11853;p60">
              <a:extLst>
                <a:ext uri="{FF2B5EF4-FFF2-40B4-BE49-F238E27FC236}">
                  <a16:creationId xmlns:a16="http://schemas.microsoft.com/office/drawing/2014/main" id="{EB535772-710F-4877-BAB1-0CA8FBECA56A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11854;p60">
              <a:extLst>
                <a:ext uri="{FF2B5EF4-FFF2-40B4-BE49-F238E27FC236}">
                  <a16:creationId xmlns:a16="http://schemas.microsoft.com/office/drawing/2014/main" id="{1D50A5ED-C797-41A2-B109-4894C08B4733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11855;p60">
              <a:extLst>
                <a:ext uri="{FF2B5EF4-FFF2-40B4-BE49-F238E27FC236}">
                  <a16:creationId xmlns:a16="http://schemas.microsoft.com/office/drawing/2014/main" id="{E689498E-FF88-4076-A8AE-A7C7BB4B1A8B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" name="Google Shape;1719;p43">
            <a:extLst>
              <a:ext uri="{FF2B5EF4-FFF2-40B4-BE49-F238E27FC236}">
                <a16:creationId xmlns:a16="http://schemas.microsoft.com/office/drawing/2014/main" id="{212B9E30-22CD-4E7D-9946-0C871BFB85E7}"/>
              </a:ext>
            </a:extLst>
          </p:cNvPr>
          <p:cNvSpPr/>
          <p:nvPr/>
        </p:nvSpPr>
        <p:spPr>
          <a:xfrm>
            <a:off x="1189378" y="3315356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1725;p43">
            <a:extLst>
              <a:ext uri="{FF2B5EF4-FFF2-40B4-BE49-F238E27FC236}">
                <a16:creationId xmlns:a16="http://schemas.microsoft.com/office/drawing/2014/main" id="{A17130E5-57BB-4AF0-B792-37E08C35794C}"/>
              </a:ext>
            </a:extLst>
          </p:cNvPr>
          <p:cNvSpPr txBox="1">
            <a:spLocks/>
          </p:cNvSpPr>
          <p:nvPr/>
        </p:nvSpPr>
        <p:spPr>
          <a:xfrm flipH="1">
            <a:off x="1693440" y="3387121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Mohammed Ashraf</a:t>
            </a:r>
          </a:p>
        </p:txBody>
      </p:sp>
      <p:grpSp>
        <p:nvGrpSpPr>
          <p:cNvPr id="90" name="Google Shape;11849;p60">
            <a:extLst>
              <a:ext uri="{FF2B5EF4-FFF2-40B4-BE49-F238E27FC236}">
                <a16:creationId xmlns:a16="http://schemas.microsoft.com/office/drawing/2014/main" id="{96D15EC7-7D61-4F9F-B71C-445F63513CBB}"/>
              </a:ext>
            </a:extLst>
          </p:cNvPr>
          <p:cNvGrpSpPr/>
          <p:nvPr/>
        </p:nvGrpSpPr>
        <p:grpSpPr>
          <a:xfrm>
            <a:off x="1346670" y="3423838"/>
            <a:ext cx="279513" cy="355735"/>
            <a:chOff x="7594288" y="2415259"/>
            <a:chExt cx="279513" cy="355735"/>
          </a:xfrm>
          <a:solidFill>
            <a:schemeClr val="tx2"/>
          </a:solidFill>
        </p:grpSpPr>
        <p:sp>
          <p:nvSpPr>
            <p:cNvPr id="91" name="Google Shape;11850;p60">
              <a:extLst>
                <a:ext uri="{FF2B5EF4-FFF2-40B4-BE49-F238E27FC236}">
                  <a16:creationId xmlns:a16="http://schemas.microsoft.com/office/drawing/2014/main" id="{F5516515-71FE-4B0B-945E-C9B31DB57D35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11851;p60">
              <a:extLst>
                <a:ext uri="{FF2B5EF4-FFF2-40B4-BE49-F238E27FC236}">
                  <a16:creationId xmlns:a16="http://schemas.microsoft.com/office/drawing/2014/main" id="{C0BDD42B-8BB4-4D62-98BE-35617AC0B489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11852;p60">
              <a:extLst>
                <a:ext uri="{FF2B5EF4-FFF2-40B4-BE49-F238E27FC236}">
                  <a16:creationId xmlns:a16="http://schemas.microsoft.com/office/drawing/2014/main" id="{1EADB7C6-958E-4F65-A4EB-C1F5763B5319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11853;p60">
              <a:extLst>
                <a:ext uri="{FF2B5EF4-FFF2-40B4-BE49-F238E27FC236}">
                  <a16:creationId xmlns:a16="http://schemas.microsoft.com/office/drawing/2014/main" id="{A9869E34-E49C-4D9F-9B45-16333A091944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11854;p60">
              <a:extLst>
                <a:ext uri="{FF2B5EF4-FFF2-40B4-BE49-F238E27FC236}">
                  <a16:creationId xmlns:a16="http://schemas.microsoft.com/office/drawing/2014/main" id="{3C366CB9-A303-4E44-BADB-30D913FE7DF6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11855;p60">
              <a:extLst>
                <a:ext uri="{FF2B5EF4-FFF2-40B4-BE49-F238E27FC236}">
                  <a16:creationId xmlns:a16="http://schemas.microsoft.com/office/drawing/2014/main" id="{8AD1498A-F50D-49EB-9FF3-23D3315BE358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7" name="Google Shape;1719;p43">
            <a:extLst>
              <a:ext uri="{FF2B5EF4-FFF2-40B4-BE49-F238E27FC236}">
                <a16:creationId xmlns:a16="http://schemas.microsoft.com/office/drawing/2014/main" id="{E1568376-F761-4057-AB02-765F76E509D0}"/>
              </a:ext>
            </a:extLst>
          </p:cNvPr>
          <p:cNvSpPr/>
          <p:nvPr/>
        </p:nvSpPr>
        <p:spPr>
          <a:xfrm>
            <a:off x="4572000" y="1137684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1725;p43">
            <a:extLst>
              <a:ext uri="{FF2B5EF4-FFF2-40B4-BE49-F238E27FC236}">
                <a16:creationId xmlns:a16="http://schemas.microsoft.com/office/drawing/2014/main" id="{9D1AE199-813D-4E19-AB8C-54EEF70A300C}"/>
              </a:ext>
            </a:extLst>
          </p:cNvPr>
          <p:cNvSpPr txBox="1">
            <a:spLocks/>
          </p:cNvSpPr>
          <p:nvPr/>
        </p:nvSpPr>
        <p:spPr>
          <a:xfrm flipH="1">
            <a:off x="4729292" y="1195090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Ahmed Emad</a:t>
            </a:r>
          </a:p>
        </p:txBody>
      </p:sp>
      <p:grpSp>
        <p:nvGrpSpPr>
          <p:cNvPr id="99" name="Google Shape;11849;p60">
            <a:extLst>
              <a:ext uri="{FF2B5EF4-FFF2-40B4-BE49-F238E27FC236}">
                <a16:creationId xmlns:a16="http://schemas.microsoft.com/office/drawing/2014/main" id="{ADC47E47-34D7-4671-986A-7F912437F8CE}"/>
              </a:ext>
            </a:extLst>
          </p:cNvPr>
          <p:cNvGrpSpPr/>
          <p:nvPr/>
        </p:nvGrpSpPr>
        <p:grpSpPr>
          <a:xfrm>
            <a:off x="4729292" y="1246166"/>
            <a:ext cx="279513" cy="355735"/>
            <a:chOff x="7594288" y="2415259"/>
            <a:chExt cx="279513" cy="355735"/>
          </a:xfrm>
          <a:solidFill>
            <a:schemeClr val="tx2"/>
          </a:solidFill>
        </p:grpSpPr>
        <p:sp>
          <p:nvSpPr>
            <p:cNvPr id="100" name="Google Shape;11850;p60">
              <a:extLst>
                <a:ext uri="{FF2B5EF4-FFF2-40B4-BE49-F238E27FC236}">
                  <a16:creationId xmlns:a16="http://schemas.microsoft.com/office/drawing/2014/main" id="{AB9BA2DC-FB7B-46ED-B184-D328E8827912}"/>
                </a:ext>
              </a:extLst>
            </p:cNvPr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1851;p60">
              <a:extLst>
                <a:ext uri="{FF2B5EF4-FFF2-40B4-BE49-F238E27FC236}">
                  <a16:creationId xmlns:a16="http://schemas.microsoft.com/office/drawing/2014/main" id="{02C39F0D-0218-41B7-AFC2-2BF8B97A5E2F}"/>
                </a:ext>
              </a:extLst>
            </p:cNvPr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1852;p60">
              <a:extLst>
                <a:ext uri="{FF2B5EF4-FFF2-40B4-BE49-F238E27FC236}">
                  <a16:creationId xmlns:a16="http://schemas.microsoft.com/office/drawing/2014/main" id="{1DAD514A-AF14-49FF-851C-CDA536E871A4}"/>
                </a:ext>
              </a:extLst>
            </p:cNvPr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1853;p60">
              <a:extLst>
                <a:ext uri="{FF2B5EF4-FFF2-40B4-BE49-F238E27FC236}">
                  <a16:creationId xmlns:a16="http://schemas.microsoft.com/office/drawing/2014/main" id="{AF1D25AA-5D25-4179-9809-3D4B28A83306}"/>
                </a:ext>
              </a:extLst>
            </p:cNvPr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1854;p60">
              <a:extLst>
                <a:ext uri="{FF2B5EF4-FFF2-40B4-BE49-F238E27FC236}">
                  <a16:creationId xmlns:a16="http://schemas.microsoft.com/office/drawing/2014/main" id="{8FFE6954-FB2B-44DC-B465-773CECCA24C5}"/>
                </a:ext>
              </a:extLst>
            </p:cNvPr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1855;p60">
              <a:extLst>
                <a:ext uri="{FF2B5EF4-FFF2-40B4-BE49-F238E27FC236}">
                  <a16:creationId xmlns:a16="http://schemas.microsoft.com/office/drawing/2014/main" id="{DEB44DAD-4AAA-46EC-A044-2291BC6141B3}"/>
                </a:ext>
              </a:extLst>
            </p:cNvPr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6" name="Google Shape;1719;p43">
            <a:extLst>
              <a:ext uri="{FF2B5EF4-FFF2-40B4-BE49-F238E27FC236}">
                <a16:creationId xmlns:a16="http://schemas.microsoft.com/office/drawing/2014/main" id="{99DC33B5-F450-497A-97D6-88344560CA2B}"/>
              </a:ext>
            </a:extLst>
          </p:cNvPr>
          <p:cNvSpPr/>
          <p:nvPr/>
        </p:nvSpPr>
        <p:spPr>
          <a:xfrm>
            <a:off x="4572000" y="1865697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725;p43">
            <a:extLst>
              <a:ext uri="{FF2B5EF4-FFF2-40B4-BE49-F238E27FC236}">
                <a16:creationId xmlns:a16="http://schemas.microsoft.com/office/drawing/2014/main" id="{6865C659-C1C2-43DA-B556-EF88511B5957}"/>
              </a:ext>
            </a:extLst>
          </p:cNvPr>
          <p:cNvSpPr txBox="1">
            <a:spLocks/>
          </p:cNvSpPr>
          <p:nvPr/>
        </p:nvSpPr>
        <p:spPr>
          <a:xfrm flipH="1">
            <a:off x="4674701" y="1922880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Mira Sameh</a:t>
            </a:r>
          </a:p>
        </p:txBody>
      </p:sp>
      <p:sp>
        <p:nvSpPr>
          <p:cNvPr id="115" name="Google Shape;1719;p43">
            <a:extLst>
              <a:ext uri="{FF2B5EF4-FFF2-40B4-BE49-F238E27FC236}">
                <a16:creationId xmlns:a16="http://schemas.microsoft.com/office/drawing/2014/main" id="{5D021042-87CB-424E-947C-B3F4F1A7B9AD}"/>
              </a:ext>
            </a:extLst>
          </p:cNvPr>
          <p:cNvSpPr/>
          <p:nvPr/>
        </p:nvSpPr>
        <p:spPr>
          <a:xfrm>
            <a:off x="4572000" y="2593710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725;p43">
            <a:extLst>
              <a:ext uri="{FF2B5EF4-FFF2-40B4-BE49-F238E27FC236}">
                <a16:creationId xmlns:a16="http://schemas.microsoft.com/office/drawing/2014/main" id="{1213E245-B6A3-4110-843D-A164CC4B1383}"/>
              </a:ext>
            </a:extLst>
          </p:cNvPr>
          <p:cNvSpPr txBox="1">
            <a:spLocks/>
          </p:cNvSpPr>
          <p:nvPr/>
        </p:nvSpPr>
        <p:spPr>
          <a:xfrm flipH="1">
            <a:off x="5177406" y="2651116"/>
            <a:ext cx="2838392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Mennatullah Youssef</a:t>
            </a:r>
          </a:p>
        </p:txBody>
      </p:sp>
      <p:sp>
        <p:nvSpPr>
          <p:cNvPr id="133" name="Google Shape;1719;p43">
            <a:extLst>
              <a:ext uri="{FF2B5EF4-FFF2-40B4-BE49-F238E27FC236}">
                <a16:creationId xmlns:a16="http://schemas.microsoft.com/office/drawing/2014/main" id="{1239B69B-CCAE-44B5-AFA2-53E1B899057C}"/>
              </a:ext>
            </a:extLst>
          </p:cNvPr>
          <p:cNvSpPr/>
          <p:nvPr/>
        </p:nvSpPr>
        <p:spPr>
          <a:xfrm>
            <a:off x="4572000" y="3321500"/>
            <a:ext cx="578529" cy="5727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" name="Google Shape;1725;p43">
            <a:extLst>
              <a:ext uri="{FF2B5EF4-FFF2-40B4-BE49-F238E27FC236}">
                <a16:creationId xmlns:a16="http://schemas.microsoft.com/office/drawing/2014/main" id="{68F658A1-3748-4853-895C-E88B6FA1F329}"/>
              </a:ext>
            </a:extLst>
          </p:cNvPr>
          <p:cNvSpPr txBox="1">
            <a:spLocks/>
          </p:cNvSpPr>
          <p:nvPr/>
        </p:nvSpPr>
        <p:spPr>
          <a:xfrm flipH="1">
            <a:off x="4820300" y="3385099"/>
            <a:ext cx="2711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800" b="0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nton"/>
              <a:buNone/>
              <a:defRPr sz="1400" b="1" i="0" u="none" strike="noStrike" cap="none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indent="0"/>
            <a:r>
              <a:rPr lang="en-US" sz="2400" b="1" dirty="0">
                <a:latin typeface="Rajdhani"/>
                <a:ea typeface="Rajdhani"/>
                <a:cs typeface="Rajdhani"/>
                <a:sym typeface="Rajdhani"/>
              </a:rPr>
              <a:t>Fatma Nasser</a:t>
            </a:r>
          </a:p>
        </p:txBody>
      </p:sp>
      <p:grpSp>
        <p:nvGrpSpPr>
          <p:cNvPr id="142" name="Google Shape;11891;p60">
            <a:extLst>
              <a:ext uri="{FF2B5EF4-FFF2-40B4-BE49-F238E27FC236}">
                <a16:creationId xmlns:a16="http://schemas.microsoft.com/office/drawing/2014/main" id="{87873CD1-F372-4D63-A0CC-88BF5E3791D0}"/>
              </a:ext>
            </a:extLst>
          </p:cNvPr>
          <p:cNvGrpSpPr/>
          <p:nvPr/>
        </p:nvGrpSpPr>
        <p:grpSpPr>
          <a:xfrm>
            <a:off x="4744372" y="2706734"/>
            <a:ext cx="264433" cy="353454"/>
            <a:chOff x="8054820" y="2416399"/>
            <a:chExt cx="264433" cy="353454"/>
          </a:xfrm>
          <a:solidFill>
            <a:schemeClr val="tx2"/>
          </a:solidFill>
        </p:grpSpPr>
        <p:sp>
          <p:nvSpPr>
            <p:cNvPr id="143" name="Google Shape;11892;p60">
              <a:extLst>
                <a:ext uri="{FF2B5EF4-FFF2-40B4-BE49-F238E27FC236}">
                  <a16:creationId xmlns:a16="http://schemas.microsoft.com/office/drawing/2014/main" id="{8BAC4C9A-DA7D-4642-BD66-F88BF38A7F15}"/>
                </a:ext>
              </a:extLst>
            </p:cNvPr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1893;p60">
              <a:extLst>
                <a:ext uri="{FF2B5EF4-FFF2-40B4-BE49-F238E27FC236}">
                  <a16:creationId xmlns:a16="http://schemas.microsoft.com/office/drawing/2014/main" id="{996C70B0-6650-4183-B1C9-5B63C426407A}"/>
                </a:ext>
              </a:extLst>
            </p:cNvPr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1894;p60">
              <a:extLst>
                <a:ext uri="{FF2B5EF4-FFF2-40B4-BE49-F238E27FC236}">
                  <a16:creationId xmlns:a16="http://schemas.microsoft.com/office/drawing/2014/main" id="{E4F3EEC2-3F24-40A3-A669-17FCCBB78319}"/>
                </a:ext>
              </a:extLst>
            </p:cNvPr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1895;p60">
              <a:extLst>
                <a:ext uri="{FF2B5EF4-FFF2-40B4-BE49-F238E27FC236}">
                  <a16:creationId xmlns:a16="http://schemas.microsoft.com/office/drawing/2014/main" id="{7A52AB60-69B7-4372-9B1F-F016B01D0320}"/>
                </a:ext>
              </a:extLst>
            </p:cNvPr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1896;p60">
              <a:extLst>
                <a:ext uri="{FF2B5EF4-FFF2-40B4-BE49-F238E27FC236}">
                  <a16:creationId xmlns:a16="http://schemas.microsoft.com/office/drawing/2014/main" id="{DEF7539A-D709-465B-A037-6D2B876B4C57}"/>
                </a:ext>
              </a:extLst>
            </p:cNvPr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1897;p60">
              <a:extLst>
                <a:ext uri="{FF2B5EF4-FFF2-40B4-BE49-F238E27FC236}">
                  <a16:creationId xmlns:a16="http://schemas.microsoft.com/office/drawing/2014/main" id="{25BDB16C-DA10-4599-841B-67928151B2A6}"/>
                </a:ext>
              </a:extLst>
            </p:cNvPr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9" name="Google Shape;11891;p60">
            <a:extLst>
              <a:ext uri="{FF2B5EF4-FFF2-40B4-BE49-F238E27FC236}">
                <a16:creationId xmlns:a16="http://schemas.microsoft.com/office/drawing/2014/main" id="{74E7DA9D-AC37-4136-813A-D8A3AA162FB2}"/>
              </a:ext>
            </a:extLst>
          </p:cNvPr>
          <p:cNvGrpSpPr/>
          <p:nvPr/>
        </p:nvGrpSpPr>
        <p:grpSpPr>
          <a:xfrm>
            <a:off x="4729292" y="3426119"/>
            <a:ext cx="264433" cy="353454"/>
            <a:chOff x="8054820" y="2416399"/>
            <a:chExt cx="264433" cy="353454"/>
          </a:xfrm>
          <a:solidFill>
            <a:schemeClr val="tx2"/>
          </a:solidFill>
        </p:grpSpPr>
        <p:sp>
          <p:nvSpPr>
            <p:cNvPr id="150" name="Google Shape;11892;p60">
              <a:extLst>
                <a:ext uri="{FF2B5EF4-FFF2-40B4-BE49-F238E27FC236}">
                  <a16:creationId xmlns:a16="http://schemas.microsoft.com/office/drawing/2014/main" id="{ACB90213-312B-4BF1-86C7-5B25F8DC2D10}"/>
                </a:ext>
              </a:extLst>
            </p:cNvPr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1893;p60">
              <a:extLst>
                <a:ext uri="{FF2B5EF4-FFF2-40B4-BE49-F238E27FC236}">
                  <a16:creationId xmlns:a16="http://schemas.microsoft.com/office/drawing/2014/main" id="{A90B31DC-65F6-4D41-9302-5CD3B6813C2E}"/>
                </a:ext>
              </a:extLst>
            </p:cNvPr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1894;p60">
              <a:extLst>
                <a:ext uri="{FF2B5EF4-FFF2-40B4-BE49-F238E27FC236}">
                  <a16:creationId xmlns:a16="http://schemas.microsoft.com/office/drawing/2014/main" id="{87AB4C7A-4BF6-4F02-8B8F-7C5C7DCC7874}"/>
                </a:ext>
              </a:extLst>
            </p:cNvPr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1895;p60">
              <a:extLst>
                <a:ext uri="{FF2B5EF4-FFF2-40B4-BE49-F238E27FC236}">
                  <a16:creationId xmlns:a16="http://schemas.microsoft.com/office/drawing/2014/main" id="{47E1766E-BFDC-450C-BFFD-A4CCF0DF44DD}"/>
                </a:ext>
              </a:extLst>
            </p:cNvPr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1896;p60">
              <a:extLst>
                <a:ext uri="{FF2B5EF4-FFF2-40B4-BE49-F238E27FC236}">
                  <a16:creationId xmlns:a16="http://schemas.microsoft.com/office/drawing/2014/main" id="{07D4DDF5-413D-4948-A7A5-CAB41928A92F}"/>
                </a:ext>
              </a:extLst>
            </p:cNvPr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1897;p60">
              <a:extLst>
                <a:ext uri="{FF2B5EF4-FFF2-40B4-BE49-F238E27FC236}">
                  <a16:creationId xmlns:a16="http://schemas.microsoft.com/office/drawing/2014/main" id="{9F96F4A7-CCD4-4B07-B912-87B17B95C597}"/>
                </a:ext>
              </a:extLst>
            </p:cNvPr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PURPOSE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001175" y="1374569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394038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7" y="1434600"/>
            <a:ext cx="252332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PURPOSE</a:t>
            </a:r>
            <a:endParaRPr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individuals living in a world deprived of sound. Sign language can demonstrate their points of view. However, not so many people are able to learn this language which creates a barrier between deaf people and the society. Our initiative is a hand gesture translator for deaf and mute people who interact with the world through sign language.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0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IT’S STATISTICALY NEEDED IN EGYPT</a:t>
            </a:r>
            <a:endParaRPr dirty="0"/>
          </a:p>
        </p:txBody>
      </p:sp>
      <p:sp>
        <p:nvSpPr>
          <p:cNvPr id="773" name="Google Shape;773;p40"/>
          <p:cNvSpPr txBox="1">
            <a:spLocks noGrp="1"/>
          </p:cNvSpPr>
          <p:nvPr>
            <p:ph type="subTitle" idx="1"/>
          </p:nvPr>
        </p:nvSpPr>
        <p:spPr>
          <a:xfrm>
            <a:off x="6006000" y="2247874"/>
            <a:ext cx="2378466" cy="9519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Out of all Egypt's population, there are 7.5 million who are deaf-mute.</a:t>
            </a:r>
          </a:p>
        </p:txBody>
      </p:sp>
      <p:sp>
        <p:nvSpPr>
          <p:cNvPr id="774" name="Google Shape;774;p40"/>
          <p:cNvSpPr txBox="1">
            <a:spLocks noGrp="1"/>
          </p:cNvSpPr>
          <p:nvPr>
            <p:ph type="subTitle" idx="2"/>
          </p:nvPr>
        </p:nvSpPr>
        <p:spPr>
          <a:xfrm>
            <a:off x="6006000" y="3433746"/>
            <a:ext cx="2006100" cy="1006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 a wider scale, worldwide, there are 72 million of deaf-mute people. </a:t>
            </a:r>
            <a:endParaRPr sz="1400" dirty="0"/>
          </a:p>
        </p:txBody>
      </p:sp>
      <p:sp>
        <p:nvSpPr>
          <p:cNvPr id="775" name="Google Shape;775;p40"/>
          <p:cNvSpPr txBox="1">
            <a:spLocks noGrp="1"/>
          </p:cNvSpPr>
          <p:nvPr>
            <p:ph type="title"/>
          </p:nvPr>
        </p:nvSpPr>
        <p:spPr>
          <a:xfrm>
            <a:off x="6006000" y="18816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10%</a:t>
            </a:r>
            <a:endParaRPr dirty="0"/>
          </a:p>
        </p:txBody>
      </p:sp>
      <p:sp>
        <p:nvSpPr>
          <p:cNvPr id="776" name="Google Shape;776;p40"/>
          <p:cNvSpPr txBox="1">
            <a:spLocks noGrp="1"/>
          </p:cNvSpPr>
          <p:nvPr>
            <p:ph type="title" idx="3"/>
          </p:nvPr>
        </p:nvSpPr>
        <p:spPr>
          <a:xfrm>
            <a:off x="6030790" y="3171041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90%</a:t>
            </a:r>
            <a:endParaRPr dirty="0"/>
          </a:p>
        </p:txBody>
      </p:sp>
      <p:sp>
        <p:nvSpPr>
          <p:cNvPr id="1579" name="Google Shape;1579;p40"/>
          <p:cNvSpPr/>
          <p:nvPr/>
        </p:nvSpPr>
        <p:spPr>
          <a:xfrm>
            <a:off x="5713185" y="2265963"/>
            <a:ext cx="138600" cy="13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0" name="Google Shape;1580;p40"/>
          <p:cNvSpPr/>
          <p:nvPr/>
        </p:nvSpPr>
        <p:spPr>
          <a:xfrm>
            <a:off x="5713185" y="3404438"/>
            <a:ext cx="138600" cy="138600"/>
          </a:xfrm>
          <a:prstGeom prst="ellipse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581" name="Google Shape;1581;p40"/>
          <p:cNvCxnSpPr>
            <a:stCxn id="1579" idx="4"/>
            <a:endCxn id="1580" idx="0"/>
          </p:cNvCxnSpPr>
          <p:nvPr/>
        </p:nvCxnSpPr>
        <p:spPr>
          <a:xfrm>
            <a:off x="5782485" y="2404563"/>
            <a:ext cx="0" cy="9999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2" name="Google Shape;1582;p40"/>
          <p:cNvSpPr/>
          <p:nvPr/>
        </p:nvSpPr>
        <p:spPr>
          <a:xfrm>
            <a:off x="5753685" y="3441925"/>
            <a:ext cx="66600" cy="66600"/>
          </a:xfrm>
          <a:prstGeom prst="ellips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3" name="Google Shape;1583;p40"/>
          <p:cNvSpPr/>
          <p:nvPr/>
        </p:nvSpPr>
        <p:spPr>
          <a:xfrm>
            <a:off x="5753685" y="2299856"/>
            <a:ext cx="66600" cy="66600"/>
          </a:xfrm>
          <a:prstGeom prst="ellipse">
            <a:avLst/>
          </a:prstGeom>
          <a:solidFill>
            <a:srgbClr val="CC41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84" name="Google Shape;3826;p52">
            <a:extLst>
              <a:ext uri="{FF2B5EF4-FFF2-40B4-BE49-F238E27FC236}">
                <a16:creationId xmlns:a16="http://schemas.microsoft.com/office/drawing/2014/main" id="{1652F80E-952C-4A1A-B3BA-7FE7CC4EF7C1}"/>
              </a:ext>
            </a:extLst>
          </p:cNvPr>
          <p:cNvGrpSpPr/>
          <p:nvPr/>
        </p:nvGrpSpPr>
        <p:grpSpPr>
          <a:xfrm>
            <a:off x="534255" y="1512794"/>
            <a:ext cx="4871461" cy="2986243"/>
            <a:chOff x="230250" y="739925"/>
            <a:chExt cx="7124425" cy="4229675"/>
          </a:xfrm>
        </p:grpSpPr>
        <p:sp>
          <p:nvSpPr>
            <p:cNvPr id="1585" name="Google Shape;3827;p52">
              <a:extLst>
                <a:ext uri="{FF2B5EF4-FFF2-40B4-BE49-F238E27FC236}">
                  <a16:creationId xmlns:a16="http://schemas.microsoft.com/office/drawing/2014/main" id="{3FDE7EE5-DFB6-403F-A8F6-CFBFACD805E9}"/>
                </a:ext>
              </a:extLst>
            </p:cNvPr>
            <p:cNvSpPr/>
            <p:nvPr/>
          </p:nvSpPr>
          <p:spPr>
            <a:xfrm>
              <a:off x="2001525" y="3293875"/>
              <a:ext cx="920575" cy="1635500"/>
            </a:xfrm>
            <a:custGeom>
              <a:avLst/>
              <a:gdLst/>
              <a:ahLst/>
              <a:cxnLst/>
              <a:rect l="l" t="t" r="r" b="b"/>
              <a:pathLst>
                <a:path w="36823" h="65420" fill="none" extrusionOk="0">
                  <a:moveTo>
                    <a:pt x="5928" y="64827"/>
                  </a:moveTo>
                  <a:lnTo>
                    <a:pt x="6158" y="49755"/>
                  </a:lnTo>
                  <a:lnTo>
                    <a:pt x="8202" y="42327"/>
                  </a:lnTo>
                  <a:lnTo>
                    <a:pt x="8795" y="36351"/>
                  </a:lnTo>
                  <a:lnTo>
                    <a:pt x="8795" y="28912"/>
                  </a:lnTo>
                  <a:lnTo>
                    <a:pt x="3049" y="23347"/>
                  </a:lnTo>
                  <a:lnTo>
                    <a:pt x="0" y="12291"/>
                  </a:lnTo>
                  <a:lnTo>
                    <a:pt x="11601" y="1"/>
                  </a:lnTo>
                  <a:lnTo>
                    <a:pt x="19319" y="4259"/>
                  </a:lnTo>
                  <a:lnTo>
                    <a:pt x="27266" y="11747"/>
                  </a:lnTo>
                  <a:lnTo>
                    <a:pt x="36823" y="15472"/>
                  </a:lnTo>
                  <a:lnTo>
                    <a:pt x="34827" y="25803"/>
                  </a:lnTo>
                  <a:lnTo>
                    <a:pt x="26722" y="36944"/>
                  </a:lnTo>
                  <a:lnTo>
                    <a:pt x="19924" y="49198"/>
                  </a:lnTo>
                  <a:lnTo>
                    <a:pt x="11008" y="60690"/>
                  </a:lnTo>
                  <a:lnTo>
                    <a:pt x="5335" y="6542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6" name="Google Shape;3828;p52">
              <a:extLst>
                <a:ext uri="{FF2B5EF4-FFF2-40B4-BE49-F238E27FC236}">
                  <a16:creationId xmlns:a16="http://schemas.microsoft.com/office/drawing/2014/main" id="{F50DAFF5-D475-49AD-9A6B-180240D7E21D}"/>
                </a:ext>
              </a:extLst>
            </p:cNvPr>
            <p:cNvSpPr/>
            <p:nvPr/>
          </p:nvSpPr>
          <p:spPr>
            <a:xfrm>
              <a:off x="294050" y="1435525"/>
              <a:ext cx="2107300" cy="2180450"/>
            </a:xfrm>
            <a:custGeom>
              <a:avLst/>
              <a:gdLst/>
              <a:ahLst/>
              <a:cxnLst/>
              <a:rect l="l" t="t" r="r" b="b"/>
              <a:pathLst>
                <a:path w="84292" h="87218" fill="none" extrusionOk="0">
                  <a:moveTo>
                    <a:pt x="79900" y="75157"/>
                  </a:moveTo>
                  <a:lnTo>
                    <a:pt x="77916" y="83262"/>
                  </a:lnTo>
                  <a:lnTo>
                    <a:pt x="68299" y="87218"/>
                  </a:lnTo>
                  <a:lnTo>
                    <a:pt x="61610" y="72314"/>
                  </a:lnTo>
                  <a:lnTo>
                    <a:pt x="48376" y="64524"/>
                  </a:lnTo>
                  <a:lnTo>
                    <a:pt x="37489" y="50685"/>
                  </a:lnTo>
                  <a:lnTo>
                    <a:pt x="32771" y="39181"/>
                  </a:lnTo>
                  <a:lnTo>
                    <a:pt x="28525" y="27000"/>
                  </a:lnTo>
                  <a:lnTo>
                    <a:pt x="19779" y="19379"/>
                  </a:lnTo>
                  <a:lnTo>
                    <a:pt x="1" y="14057"/>
                  </a:lnTo>
                  <a:lnTo>
                    <a:pt x="5227" y="0"/>
                  </a:lnTo>
                  <a:lnTo>
                    <a:pt x="40380" y="3605"/>
                  </a:lnTo>
                  <a:lnTo>
                    <a:pt x="53662" y="9254"/>
                  </a:lnTo>
                  <a:lnTo>
                    <a:pt x="56711" y="17734"/>
                  </a:lnTo>
                  <a:lnTo>
                    <a:pt x="69727" y="26177"/>
                  </a:lnTo>
                  <a:lnTo>
                    <a:pt x="84291" y="20649"/>
                  </a:lnTo>
                  <a:lnTo>
                    <a:pt x="79465" y="38165"/>
                  </a:lnTo>
                  <a:lnTo>
                    <a:pt x="72207" y="46960"/>
                  </a:lnTo>
                  <a:lnTo>
                    <a:pt x="64791" y="54677"/>
                  </a:lnTo>
                  <a:lnTo>
                    <a:pt x="54497" y="63206"/>
                  </a:lnTo>
                  <a:lnTo>
                    <a:pt x="62094" y="63556"/>
                  </a:lnTo>
                  <a:lnTo>
                    <a:pt x="66098" y="74335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7" name="Google Shape;3829;p52">
              <a:extLst>
                <a:ext uri="{FF2B5EF4-FFF2-40B4-BE49-F238E27FC236}">
                  <a16:creationId xmlns:a16="http://schemas.microsoft.com/office/drawing/2014/main" id="{BC72E2DD-090A-4547-AFB0-AC9FD2EFD99A}"/>
                </a:ext>
              </a:extLst>
            </p:cNvPr>
            <p:cNvSpPr/>
            <p:nvPr/>
          </p:nvSpPr>
          <p:spPr>
            <a:xfrm>
              <a:off x="2241950" y="3529150"/>
              <a:ext cx="49625" cy="247725"/>
            </a:xfrm>
            <a:custGeom>
              <a:avLst/>
              <a:gdLst/>
              <a:ahLst/>
              <a:cxnLst/>
              <a:rect l="l" t="t" r="r" b="b"/>
              <a:pathLst>
                <a:path w="1985" h="9909" fill="none" extrusionOk="0">
                  <a:moveTo>
                    <a:pt x="1984" y="990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8" name="Google Shape;3830;p52">
              <a:extLst>
                <a:ext uri="{FF2B5EF4-FFF2-40B4-BE49-F238E27FC236}">
                  <a16:creationId xmlns:a16="http://schemas.microsoft.com/office/drawing/2014/main" id="{2584DFFC-C91D-4E15-B149-DF7192FF9017}"/>
                </a:ext>
              </a:extLst>
            </p:cNvPr>
            <p:cNvSpPr/>
            <p:nvPr/>
          </p:nvSpPr>
          <p:spPr>
            <a:xfrm>
              <a:off x="2241950" y="3400325"/>
              <a:ext cx="441250" cy="371700"/>
            </a:xfrm>
            <a:custGeom>
              <a:avLst/>
              <a:gdLst/>
              <a:ahLst/>
              <a:cxnLst/>
              <a:rect l="l" t="t" r="r" b="b"/>
              <a:pathLst>
                <a:path w="17650" h="14868" fill="none" extrusionOk="0">
                  <a:moveTo>
                    <a:pt x="11952" y="14868"/>
                  </a:moveTo>
                  <a:lnTo>
                    <a:pt x="0" y="4670"/>
                  </a:lnTo>
                  <a:lnTo>
                    <a:pt x="9702" y="1"/>
                  </a:lnTo>
                  <a:lnTo>
                    <a:pt x="17649" y="7489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9" name="Google Shape;3831;p52">
              <a:extLst>
                <a:ext uri="{FF2B5EF4-FFF2-40B4-BE49-F238E27FC236}">
                  <a16:creationId xmlns:a16="http://schemas.microsoft.com/office/drawing/2014/main" id="{0B1DB89E-ED59-4950-8F6A-087172A5B238}"/>
                </a:ext>
              </a:extLst>
            </p:cNvPr>
            <p:cNvSpPr/>
            <p:nvPr/>
          </p:nvSpPr>
          <p:spPr>
            <a:xfrm>
              <a:off x="2254050" y="3517075"/>
              <a:ext cx="457575" cy="70475"/>
            </a:xfrm>
            <a:custGeom>
              <a:avLst/>
              <a:gdLst/>
              <a:ahLst/>
              <a:cxnLst/>
              <a:rect l="l" t="t" r="r" b="b"/>
              <a:pathLst>
                <a:path w="18303" h="2819" fill="none" extrusionOk="0">
                  <a:moveTo>
                    <a:pt x="0" y="0"/>
                  </a:moveTo>
                  <a:lnTo>
                    <a:pt x="18303" y="2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0" name="Google Shape;3832;p52">
              <a:extLst>
                <a:ext uri="{FF2B5EF4-FFF2-40B4-BE49-F238E27FC236}">
                  <a16:creationId xmlns:a16="http://schemas.microsoft.com/office/drawing/2014/main" id="{BEDC6F31-1D42-42BE-82B4-0DBAA69646C3}"/>
                </a:ext>
              </a:extLst>
            </p:cNvPr>
            <p:cNvSpPr/>
            <p:nvPr/>
          </p:nvSpPr>
          <p:spPr>
            <a:xfrm>
              <a:off x="2463625" y="3784100"/>
              <a:ext cx="77125" cy="358075"/>
            </a:xfrm>
            <a:custGeom>
              <a:avLst/>
              <a:gdLst/>
              <a:ahLst/>
              <a:cxnLst/>
              <a:rect l="l" t="t" r="r" b="b"/>
              <a:pathLst>
                <a:path w="3085" h="14323" fill="none" extrusionOk="0">
                  <a:moveTo>
                    <a:pt x="0" y="14323"/>
                  </a:moveTo>
                  <a:lnTo>
                    <a:pt x="308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1" name="Google Shape;3833;p52">
              <a:extLst>
                <a:ext uri="{FF2B5EF4-FFF2-40B4-BE49-F238E27FC236}">
                  <a16:creationId xmlns:a16="http://schemas.microsoft.com/office/drawing/2014/main" id="{4C026497-0B78-4A95-8A64-EB2E16CD7369}"/>
                </a:ext>
              </a:extLst>
            </p:cNvPr>
            <p:cNvSpPr/>
            <p:nvPr/>
          </p:nvSpPr>
          <p:spPr>
            <a:xfrm>
              <a:off x="2540725" y="3772000"/>
              <a:ext cx="128875" cy="445500"/>
            </a:xfrm>
            <a:custGeom>
              <a:avLst/>
              <a:gdLst/>
              <a:ahLst/>
              <a:cxnLst/>
              <a:rect l="l" t="t" r="r" b="b"/>
              <a:pathLst>
                <a:path w="5155" h="17820" fill="none" extrusionOk="0">
                  <a:moveTo>
                    <a:pt x="1" y="1"/>
                  </a:moveTo>
                  <a:lnTo>
                    <a:pt x="5154" y="178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3834;p52">
              <a:extLst>
                <a:ext uri="{FF2B5EF4-FFF2-40B4-BE49-F238E27FC236}">
                  <a16:creationId xmlns:a16="http://schemas.microsoft.com/office/drawing/2014/main" id="{4525A0BE-0916-4206-8774-46CCD9479EF3}"/>
                </a:ext>
              </a:extLst>
            </p:cNvPr>
            <p:cNvSpPr/>
            <p:nvPr/>
          </p:nvSpPr>
          <p:spPr>
            <a:xfrm>
              <a:off x="2540725" y="3772000"/>
              <a:ext cx="331475" cy="166950"/>
            </a:xfrm>
            <a:custGeom>
              <a:avLst/>
              <a:gdLst/>
              <a:ahLst/>
              <a:cxnLst/>
              <a:rect l="l" t="t" r="r" b="b"/>
              <a:pathLst>
                <a:path w="13259" h="6678" fill="none" extrusionOk="0">
                  <a:moveTo>
                    <a:pt x="1" y="1"/>
                  </a:moveTo>
                  <a:lnTo>
                    <a:pt x="13259" y="667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3" name="Google Shape;3835;p52">
              <a:extLst>
                <a:ext uri="{FF2B5EF4-FFF2-40B4-BE49-F238E27FC236}">
                  <a16:creationId xmlns:a16="http://schemas.microsoft.com/office/drawing/2014/main" id="{F82A44FD-25C5-4A5B-A54D-A93DF7372DAF}"/>
                </a:ext>
              </a:extLst>
            </p:cNvPr>
            <p:cNvSpPr/>
            <p:nvPr/>
          </p:nvSpPr>
          <p:spPr>
            <a:xfrm>
              <a:off x="2552825" y="3677050"/>
              <a:ext cx="360525" cy="94975"/>
            </a:xfrm>
            <a:custGeom>
              <a:avLst/>
              <a:gdLst/>
              <a:ahLst/>
              <a:cxnLst/>
              <a:rect l="l" t="t" r="r" b="b"/>
              <a:pathLst>
                <a:path w="14421" h="3799" fill="none" extrusionOk="0">
                  <a:moveTo>
                    <a:pt x="14420" y="0"/>
                  </a:moveTo>
                  <a:lnTo>
                    <a:pt x="1" y="379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4" name="Google Shape;3836;p52">
              <a:extLst>
                <a:ext uri="{FF2B5EF4-FFF2-40B4-BE49-F238E27FC236}">
                  <a16:creationId xmlns:a16="http://schemas.microsoft.com/office/drawing/2014/main" id="{8AB25BF9-942A-4B66-B483-B83315F9D027}"/>
                </a:ext>
              </a:extLst>
            </p:cNvPr>
            <p:cNvSpPr/>
            <p:nvPr/>
          </p:nvSpPr>
          <p:spPr>
            <a:xfrm>
              <a:off x="2221375" y="3772000"/>
              <a:ext cx="75925" cy="244675"/>
            </a:xfrm>
            <a:custGeom>
              <a:avLst/>
              <a:gdLst/>
              <a:ahLst/>
              <a:cxnLst/>
              <a:rect l="l" t="t" r="r" b="b"/>
              <a:pathLst>
                <a:path w="3037" h="9787" fill="none" extrusionOk="0">
                  <a:moveTo>
                    <a:pt x="1" y="9787"/>
                  </a:moveTo>
                  <a:lnTo>
                    <a:pt x="303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5" name="Google Shape;3837;p52">
              <a:extLst>
                <a:ext uri="{FF2B5EF4-FFF2-40B4-BE49-F238E27FC236}">
                  <a16:creationId xmlns:a16="http://schemas.microsoft.com/office/drawing/2014/main" id="{96D28571-8CC2-4C70-A8DF-BEAF46DE0B82}"/>
                </a:ext>
              </a:extLst>
            </p:cNvPr>
            <p:cNvSpPr/>
            <p:nvPr/>
          </p:nvSpPr>
          <p:spPr>
            <a:xfrm>
              <a:off x="2297275" y="3772000"/>
              <a:ext cx="166375" cy="370175"/>
            </a:xfrm>
            <a:custGeom>
              <a:avLst/>
              <a:gdLst/>
              <a:ahLst/>
              <a:cxnLst/>
              <a:rect l="l" t="t" r="r" b="b"/>
              <a:pathLst>
                <a:path w="6655" h="14807" fill="none" extrusionOk="0">
                  <a:moveTo>
                    <a:pt x="1" y="1"/>
                  </a:moveTo>
                  <a:lnTo>
                    <a:pt x="6654" y="1480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6" name="Google Shape;3838;p52">
              <a:extLst>
                <a:ext uri="{FF2B5EF4-FFF2-40B4-BE49-F238E27FC236}">
                  <a16:creationId xmlns:a16="http://schemas.microsoft.com/office/drawing/2014/main" id="{40075238-2A69-47E5-B9D9-62B609B874EC}"/>
                </a:ext>
              </a:extLst>
            </p:cNvPr>
            <p:cNvSpPr/>
            <p:nvPr/>
          </p:nvSpPr>
          <p:spPr>
            <a:xfrm>
              <a:off x="2463625" y="4150925"/>
              <a:ext cx="20875" cy="378350"/>
            </a:xfrm>
            <a:custGeom>
              <a:avLst/>
              <a:gdLst/>
              <a:ahLst/>
              <a:cxnLst/>
              <a:rect l="l" t="t" r="r" b="b"/>
              <a:pathLst>
                <a:path w="835" h="15134" fill="none" extrusionOk="0">
                  <a:moveTo>
                    <a:pt x="0" y="1"/>
                  </a:moveTo>
                  <a:lnTo>
                    <a:pt x="835" y="151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7" name="Google Shape;3839;p52">
              <a:extLst>
                <a:ext uri="{FF2B5EF4-FFF2-40B4-BE49-F238E27FC236}">
                  <a16:creationId xmlns:a16="http://schemas.microsoft.com/office/drawing/2014/main" id="{9B60116A-DEEC-4ED9-B8F0-566DCEE04DAD}"/>
                </a:ext>
              </a:extLst>
            </p:cNvPr>
            <p:cNvSpPr/>
            <p:nvPr/>
          </p:nvSpPr>
          <p:spPr>
            <a:xfrm>
              <a:off x="2207175" y="4345400"/>
              <a:ext cx="271275" cy="192350"/>
            </a:xfrm>
            <a:custGeom>
              <a:avLst/>
              <a:gdLst/>
              <a:ahLst/>
              <a:cxnLst/>
              <a:rect l="l" t="t" r="r" b="b"/>
              <a:pathLst>
                <a:path w="10851" h="7694" fill="none" extrusionOk="0">
                  <a:moveTo>
                    <a:pt x="0" y="0"/>
                  </a:moveTo>
                  <a:lnTo>
                    <a:pt x="10851" y="76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8" name="Google Shape;3840;p52">
              <a:extLst>
                <a:ext uri="{FF2B5EF4-FFF2-40B4-BE49-F238E27FC236}">
                  <a16:creationId xmlns:a16="http://schemas.microsoft.com/office/drawing/2014/main" id="{146B5BDB-6FBF-4B2A-9B51-480CB349E3B3}"/>
                </a:ext>
              </a:extLst>
            </p:cNvPr>
            <p:cNvSpPr/>
            <p:nvPr/>
          </p:nvSpPr>
          <p:spPr>
            <a:xfrm>
              <a:off x="2218950" y="4145500"/>
              <a:ext cx="260425" cy="48100"/>
            </a:xfrm>
            <a:custGeom>
              <a:avLst/>
              <a:gdLst/>
              <a:ahLst/>
              <a:cxnLst/>
              <a:rect l="l" t="t" r="r" b="b"/>
              <a:pathLst>
                <a:path w="10417" h="1924" fill="none" extrusionOk="0">
                  <a:moveTo>
                    <a:pt x="1" y="1923"/>
                  </a:moveTo>
                  <a:lnTo>
                    <a:pt x="1041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3841;p52">
              <a:extLst>
                <a:ext uri="{FF2B5EF4-FFF2-40B4-BE49-F238E27FC236}">
                  <a16:creationId xmlns:a16="http://schemas.microsoft.com/office/drawing/2014/main" id="{6A040057-392E-4DF6-8312-7C810F33392F}"/>
                </a:ext>
              </a:extLst>
            </p:cNvPr>
            <p:cNvSpPr/>
            <p:nvPr/>
          </p:nvSpPr>
          <p:spPr>
            <a:xfrm>
              <a:off x="2473900" y="4150925"/>
              <a:ext cx="190550" cy="75950"/>
            </a:xfrm>
            <a:custGeom>
              <a:avLst/>
              <a:gdLst/>
              <a:ahLst/>
              <a:cxnLst/>
              <a:rect l="l" t="t" r="r" b="b"/>
              <a:pathLst>
                <a:path w="7622" h="3038" fill="none" extrusionOk="0">
                  <a:moveTo>
                    <a:pt x="7621" y="3037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3842;p52">
              <a:extLst>
                <a:ext uri="{FF2B5EF4-FFF2-40B4-BE49-F238E27FC236}">
                  <a16:creationId xmlns:a16="http://schemas.microsoft.com/office/drawing/2014/main" id="{67146DA6-7C8A-43B4-884C-48A21C5FBBC5}"/>
                </a:ext>
              </a:extLst>
            </p:cNvPr>
            <p:cNvSpPr/>
            <p:nvPr/>
          </p:nvSpPr>
          <p:spPr>
            <a:xfrm>
              <a:off x="2149700" y="4558600"/>
              <a:ext cx="127050" cy="245275"/>
            </a:xfrm>
            <a:custGeom>
              <a:avLst/>
              <a:gdLst/>
              <a:ahLst/>
              <a:cxnLst/>
              <a:rect l="l" t="t" r="r" b="b"/>
              <a:pathLst>
                <a:path w="5082" h="9811" fill="none" extrusionOk="0">
                  <a:moveTo>
                    <a:pt x="1" y="0"/>
                  </a:moveTo>
                  <a:lnTo>
                    <a:pt x="5081" y="981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1" name="Google Shape;3843;p52">
              <a:extLst>
                <a:ext uri="{FF2B5EF4-FFF2-40B4-BE49-F238E27FC236}">
                  <a16:creationId xmlns:a16="http://schemas.microsoft.com/office/drawing/2014/main" id="{D0100E1B-F282-416B-BF9B-69B8B28F0B51}"/>
                </a:ext>
              </a:extLst>
            </p:cNvPr>
            <p:cNvSpPr/>
            <p:nvPr/>
          </p:nvSpPr>
          <p:spPr>
            <a:xfrm>
              <a:off x="2156650" y="4529250"/>
              <a:ext cx="327850" cy="29375"/>
            </a:xfrm>
            <a:custGeom>
              <a:avLst/>
              <a:gdLst/>
              <a:ahLst/>
              <a:cxnLst/>
              <a:rect l="l" t="t" r="r" b="b"/>
              <a:pathLst>
                <a:path w="13114" h="1175" fill="none" extrusionOk="0">
                  <a:moveTo>
                    <a:pt x="1" y="1174"/>
                  </a:moveTo>
                  <a:lnTo>
                    <a:pt x="1311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2" name="Google Shape;3844;p52">
              <a:extLst>
                <a:ext uri="{FF2B5EF4-FFF2-40B4-BE49-F238E27FC236}">
                  <a16:creationId xmlns:a16="http://schemas.microsoft.com/office/drawing/2014/main" id="{9DD3E968-E356-4B0D-BFC8-E8E77369C6AC}"/>
                </a:ext>
              </a:extLst>
            </p:cNvPr>
            <p:cNvSpPr/>
            <p:nvPr/>
          </p:nvSpPr>
          <p:spPr>
            <a:xfrm>
              <a:off x="2077725" y="3529150"/>
              <a:ext cx="164250" cy="333600"/>
            </a:xfrm>
            <a:custGeom>
              <a:avLst/>
              <a:gdLst/>
              <a:ahLst/>
              <a:cxnLst/>
              <a:rect l="l" t="t" r="r" b="b"/>
              <a:pathLst>
                <a:path w="6570" h="13344" fill="none" extrusionOk="0">
                  <a:moveTo>
                    <a:pt x="1" y="13344"/>
                  </a:moveTo>
                  <a:lnTo>
                    <a:pt x="6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3845;p52">
              <a:extLst>
                <a:ext uri="{FF2B5EF4-FFF2-40B4-BE49-F238E27FC236}">
                  <a16:creationId xmlns:a16="http://schemas.microsoft.com/office/drawing/2014/main" id="{A1E080DC-A409-4455-A066-3D9DD22BD880}"/>
                </a:ext>
              </a:extLst>
            </p:cNvPr>
            <p:cNvSpPr/>
            <p:nvPr/>
          </p:nvSpPr>
          <p:spPr>
            <a:xfrm>
              <a:off x="2297275" y="3772000"/>
              <a:ext cx="243475" cy="25"/>
            </a:xfrm>
            <a:custGeom>
              <a:avLst/>
              <a:gdLst/>
              <a:ahLst/>
              <a:cxnLst/>
              <a:rect l="l" t="t" r="r" b="b"/>
              <a:pathLst>
                <a:path w="9739" h="1" fill="none" extrusionOk="0">
                  <a:moveTo>
                    <a:pt x="1" y="1"/>
                  </a:moveTo>
                  <a:lnTo>
                    <a:pt x="97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3846;p52">
              <a:extLst>
                <a:ext uri="{FF2B5EF4-FFF2-40B4-BE49-F238E27FC236}">
                  <a16:creationId xmlns:a16="http://schemas.microsoft.com/office/drawing/2014/main" id="{0AA6BF90-EE73-4127-9840-26815419A788}"/>
                </a:ext>
              </a:extLst>
            </p:cNvPr>
            <p:cNvSpPr/>
            <p:nvPr/>
          </p:nvSpPr>
          <p:spPr>
            <a:xfrm>
              <a:off x="2206550" y="4150925"/>
              <a:ext cx="267375" cy="201150"/>
            </a:xfrm>
            <a:custGeom>
              <a:avLst/>
              <a:gdLst/>
              <a:ahLst/>
              <a:cxnLst/>
              <a:rect l="l" t="t" r="r" b="b"/>
              <a:pathLst>
                <a:path w="10695" h="8046" fill="none" extrusionOk="0">
                  <a:moveTo>
                    <a:pt x="1" y="8045"/>
                  </a:moveTo>
                  <a:lnTo>
                    <a:pt x="1069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3847;p52">
              <a:extLst>
                <a:ext uri="{FF2B5EF4-FFF2-40B4-BE49-F238E27FC236}">
                  <a16:creationId xmlns:a16="http://schemas.microsoft.com/office/drawing/2014/main" id="{D958EAB3-0201-4405-9918-9C123DB1E3F1}"/>
                </a:ext>
              </a:extLst>
            </p:cNvPr>
            <p:cNvSpPr/>
            <p:nvPr/>
          </p:nvSpPr>
          <p:spPr>
            <a:xfrm>
              <a:off x="412000" y="1451850"/>
              <a:ext cx="148825" cy="202950"/>
            </a:xfrm>
            <a:custGeom>
              <a:avLst/>
              <a:gdLst/>
              <a:ahLst/>
              <a:cxnLst/>
              <a:rect l="l" t="t" r="r" b="b"/>
              <a:pathLst>
                <a:path w="5953" h="8118" fill="none" extrusionOk="0">
                  <a:moveTo>
                    <a:pt x="1" y="0"/>
                  </a:moveTo>
                  <a:lnTo>
                    <a:pt x="5952" y="811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3848;p52">
              <a:extLst>
                <a:ext uri="{FF2B5EF4-FFF2-40B4-BE49-F238E27FC236}">
                  <a16:creationId xmlns:a16="http://schemas.microsoft.com/office/drawing/2014/main" id="{A42942B8-77C4-442E-8D99-5EB28B071E89}"/>
                </a:ext>
              </a:extLst>
            </p:cNvPr>
            <p:cNvSpPr/>
            <p:nvPr/>
          </p:nvSpPr>
          <p:spPr>
            <a:xfrm>
              <a:off x="300100" y="1654775"/>
              <a:ext cx="272525" cy="116750"/>
            </a:xfrm>
            <a:custGeom>
              <a:avLst/>
              <a:gdLst/>
              <a:ahLst/>
              <a:cxnLst/>
              <a:rect l="l" t="t" r="r" b="b"/>
              <a:pathLst>
                <a:path w="10901" h="4670" fill="none" extrusionOk="0">
                  <a:moveTo>
                    <a:pt x="1" y="4670"/>
                  </a:moveTo>
                  <a:lnTo>
                    <a:pt x="10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3849;p52">
              <a:extLst>
                <a:ext uri="{FF2B5EF4-FFF2-40B4-BE49-F238E27FC236}">
                  <a16:creationId xmlns:a16="http://schemas.microsoft.com/office/drawing/2014/main" id="{550D893B-00B1-4966-93CA-48736612D393}"/>
                </a:ext>
              </a:extLst>
            </p:cNvPr>
            <p:cNvSpPr/>
            <p:nvPr/>
          </p:nvSpPr>
          <p:spPr>
            <a:xfrm>
              <a:off x="564725" y="1658100"/>
              <a:ext cx="223825" cy="252225"/>
            </a:xfrm>
            <a:custGeom>
              <a:avLst/>
              <a:gdLst/>
              <a:ahLst/>
              <a:cxnLst/>
              <a:rect l="l" t="t" r="r" b="b"/>
              <a:pathLst>
                <a:path w="8953" h="10089" fill="none" extrusionOk="0">
                  <a:moveTo>
                    <a:pt x="1" y="0"/>
                  </a:moveTo>
                  <a:lnTo>
                    <a:pt x="8952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3850;p52">
              <a:extLst>
                <a:ext uri="{FF2B5EF4-FFF2-40B4-BE49-F238E27FC236}">
                  <a16:creationId xmlns:a16="http://schemas.microsoft.com/office/drawing/2014/main" id="{C2558D4E-FEA3-49FD-9DBF-E45F58579150}"/>
                </a:ext>
              </a:extLst>
            </p:cNvPr>
            <p:cNvSpPr/>
            <p:nvPr/>
          </p:nvSpPr>
          <p:spPr>
            <a:xfrm>
              <a:off x="809075" y="1695300"/>
              <a:ext cx="109500" cy="215025"/>
            </a:xfrm>
            <a:custGeom>
              <a:avLst/>
              <a:gdLst/>
              <a:ahLst/>
              <a:cxnLst/>
              <a:rect l="l" t="t" r="r" b="b"/>
              <a:pathLst>
                <a:path w="4380" h="8601" fill="none" extrusionOk="0">
                  <a:moveTo>
                    <a:pt x="1" y="8601"/>
                  </a:moveTo>
                  <a:lnTo>
                    <a:pt x="438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3851;p52">
              <a:extLst>
                <a:ext uri="{FF2B5EF4-FFF2-40B4-BE49-F238E27FC236}">
                  <a16:creationId xmlns:a16="http://schemas.microsoft.com/office/drawing/2014/main" id="{EC8DB14C-341A-47B3-9B66-82AFCAC810A1}"/>
                </a:ext>
              </a:extLst>
            </p:cNvPr>
            <p:cNvSpPr/>
            <p:nvPr/>
          </p:nvSpPr>
          <p:spPr>
            <a:xfrm>
              <a:off x="560800" y="1654775"/>
              <a:ext cx="369875" cy="40550"/>
            </a:xfrm>
            <a:custGeom>
              <a:avLst/>
              <a:gdLst/>
              <a:ahLst/>
              <a:cxnLst/>
              <a:rect l="l" t="t" r="r" b="b"/>
              <a:pathLst>
                <a:path w="14795" h="1622" fill="none" extrusionOk="0">
                  <a:moveTo>
                    <a:pt x="14795" y="1621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3852;p52">
              <a:extLst>
                <a:ext uri="{FF2B5EF4-FFF2-40B4-BE49-F238E27FC236}">
                  <a16:creationId xmlns:a16="http://schemas.microsoft.com/office/drawing/2014/main" id="{B1725065-B9F1-4B3C-9D5D-33DC5E813C47}"/>
                </a:ext>
              </a:extLst>
            </p:cNvPr>
            <p:cNvSpPr/>
            <p:nvPr/>
          </p:nvSpPr>
          <p:spPr>
            <a:xfrm>
              <a:off x="560800" y="1525625"/>
              <a:ext cx="722200" cy="129175"/>
            </a:xfrm>
            <a:custGeom>
              <a:avLst/>
              <a:gdLst/>
              <a:ahLst/>
              <a:cxnLst/>
              <a:rect l="l" t="t" r="r" b="b"/>
              <a:pathLst>
                <a:path w="28888" h="5167" fill="none" extrusionOk="0">
                  <a:moveTo>
                    <a:pt x="28887" y="1"/>
                  </a:moveTo>
                  <a:lnTo>
                    <a:pt x="0" y="51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3853;p52">
              <a:extLst>
                <a:ext uri="{FF2B5EF4-FFF2-40B4-BE49-F238E27FC236}">
                  <a16:creationId xmlns:a16="http://schemas.microsoft.com/office/drawing/2014/main" id="{F32290E9-9DE3-4D82-917F-FD295A7DC18A}"/>
                </a:ext>
              </a:extLst>
            </p:cNvPr>
            <p:cNvSpPr/>
            <p:nvPr/>
          </p:nvSpPr>
          <p:spPr>
            <a:xfrm>
              <a:off x="1154750" y="1525625"/>
              <a:ext cx="128250" cy="363850"/>
            </a:xfrm>
            <a:custGeom>
              <a:avLst/>
              <a:gdLst/>
              <a:ahLst/>
              <a:cxnLst/>
              <a:rect l="l" t="t" r="r" b="b"/>
              <a:pathLst>
                <a:path w="5130" h="14554" fill="none" extrusionOk="0">
                  <a:moveTo>
                    <a:pt x="5129" y="1"/>
                  </a:moveTo>
                  <a:lnTo>
                    <a:pt x="0" y="14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3854;p52">
              <a:extLst>
                <a:ext uri="{FF2B5EF4-FFF2-40B4-BE49-F238E27FC236}">
                  <a16:creationId xmlns:a16="http://schemas.microsoft.com/office/drawing/2014/main" id="{32A10E19-A51D-4C22-BEEF-5E4A4E2F176E}"/>
                </a:ext>
              </a:extLst>
            </p:cNvPr>
            <p:cNvSpPr/>
            <p:nvPr/>
          </p:nvSpPr>
          <p:spPr>
            <a:xfrm>
              <a:off x="918550" y="1695300"/>
              <a:ext cx="236225" cy="194175"/>
            </a:xfrm>
            <a:custGeom>
              <a:avLst/>
              <a:gdLst/>
              <a:ahLst/>
              <a:cxnLst/>
              <a:rect l="l" t="t" r="r" b="b"/>
              <a:pathLst>
                <a:path w="9449" h="7767" fill="none" extrusionOk="0">
                  <a:moveTo>
                    <a:pt x="1" y="0"/>
                  </a:moveTo>
                  <a:lnTo>
                    <a:pt x="9448" y="77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3855;p52">
              <a:extLst>
                <a:ext uri="{FF2B5EF4-FFF2-40B4-BE49-F238E27FC236}">
                  <a16:creationId xmlns:a16="http://schemas.microsoft.com/office/drawing/2014/main" id="{78939158-03E0-4078-B3C7-30EB2EEA57B9}"/>
                </a:ext>
              </a:extLst>
            </p:cNvPr>
            <p:cNvSpPr/>
            <p:nvPr/>
          </p:nvSpPr>
          <p:spPr>
            <a:xfrm>
              <a:off x="995075" y="1889450"/>
              <a:ext cx="159700" cy="215350"/>
            </a:xfrm>
            <a:custGeom>
              <a:avLst/>
              <a:gdLst/>
              <a:ahLst/>
              <a:cxnLst/>
              <a:rect l="l" t="t" r="r" b="b"/>
              <a:pathLst>
                <a:path w="6388" h="8614" fill="none" extrusionOk="0">
                  <a:moveTo>
                    <a:pt x="0" y="8613"/>
                  </a:moveTo>
                  <a:lnTo>
                    <a:pt x="638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3856;p52">
              <a:extLst>
                <a:ext uri="{FF2B5EF4-FFF2-40B4-BE49-F238E27FC236}">
                  <a16:creationId xmlns:a16="http://schemas.microsoft.com/office/drawing/2014/main" id="{EEC4AE76-E978-4C72-8843-F13264A75FDC}"/>
                </a:ext>
              </a:extLst>
            </p:cNvPr>
            <p:cNvSpPr/>
            <p:nvPr/>
          </p:nvSpPr>
          <p:spPr>
            <a:xfrm>
              <a:off x="918550" y="1525625"/>
              <a:ext cx="364450" cy="169700"/>
            </a:xfrm>
            <a:custGeom>
              <a:avLst/>
              <a:gdLst/>
              <a:ahLst/>
              <a:cxnLst/>
              <a:rect l="l" t="t" r="r" b="b"/>
              <a:pathLst>
                <a:path w="14578" h="6788" fill="none" extrusionOk="0">
                  <a:moveTo>
                    <a:pt x="1" y="6787"/>
                  </a:moveTo>
                  <a:lnTo>
                    <a:pt x="14577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3857;p52">
              <a:extLst>
                <a:ext uri="{FF2B5EF4-FFF2-40B4-BE49-F238E27FC236}">
                  <a16:creationId xmlns:a16="http://schemas.microsoft.com/office/drawing/2014/main" id="{4C1A1194-3AD7-4894-8576-8932F7D2DE36}"/>
                </a:ext>
              </a:extLst>
            </p:cNvPr>
            <p:cNvSpPr/>
            <p:nvPr/>
          </p:nvSpPr>
          <p:spPr>
            <a:xfrm>
              <a:off x="1154750" y="1889450"/>
              <a:ext cx="176025" cy="242250"/>
            </a:xfrm>
            <a:custGeom>
              <a:avLst/>
              <a:gdLst/>
              <a:ahLst/>
              <a:cxnLst/>
              <a:rect l="l" t="t" r="r" b="b"/>
              <a:pathLst>
                <a:path w="7041" h="9690" fill="none" extrusionOk="0">
                  <a:moveTo>
                    <a:pt x="0" y="0"/>
                  </a:moveTo>
                  <a:lnTo>
                    <a:pt x="7041" y="9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3858;p52">
              <a:extLst>
                <a:ext uri="{FF2B5EF4-FFF2-40B4-BE49-F238E27FC236}">
                  <a16:creationId xmlns:a16="http://schemas.microsoft.com/office/drawing/2014/main" id="{A9814C8F-F698-4646-BC18-2CA3B1ED14B8}"/>
                </a:ext>
              </a:extLst>
            </p:cNvPr>
            <p:cNvSpPr/>
            <p:nvPr/>
          </p:nvSpPr>
          <p:spPr>
            <a:xfrm>
              <a:off x="1330750" y="1821700"/>
              <a:ext cx="129150" cy="310000"/>
            </a:xfrm>
            <a:custGeom>
              <a:avLst/>
              <a:gdLst/>
              <a:ahLst/>
              <a:cxnLst/>
              <a:rect l="l" t="t" r="r" b="b"/>
              <a:pathLst>
                <a:path w="5166" h="12400" fill="none" extrusionOk="0">
                  <a:moveTo>
                    <a:pt x="1" y="12400"/>
                  </a:moveTo>
                  <a:lnTo>
                    <a:pt x="516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3859;p52">
              <a:extLst>
                <a:ext uri="{FF2B5EF4-FFF2-40B4-BE49-F238E27FC236}">
                  <a16:creationId xmlns:a16="http://schemas.microsoft.com/office/drawing/2014/main" id="{B3087F6D-ABD8-4100-9688-7F1A8E2C4311}"/>
                </a:ext>
              </a:extLst>
            </p:cNvPr>
            <p:cNvSpPr/>
            <p:nvPr/>
          </p:nvSpPr>
          <p:spPr>
            <a:xfrm>
              <a:off x="1459875" y="1666875"/>
              <a:ext cx="175750" cy="154850"/>
            </a:xfrm>
            <a:custGeom>
              <a:avLst/>
              <a:gdLst/>
              <a:ahLst/>
              <a:cxnLst/>
              <a:rect l="l" t="t" r="r" b="b"/>
              <a:pathLst>
                <a:path w="7030" h="6194" fill="none" extrusionOk="0">
                  <a:moveTo>
                    <a:pt x="1" y="6194"/>
                  </a:moveTo>
                  <a:lnTo>
                    <a:pt x="702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3860;p52">
              <a:extLst>
                <a:ext uri="{FF2B5EF4-FFF2-40B4-BE49-F238E27FC236}">
                  <a16:creationId xmlns:a16="http://schemas.microsoft.com/office/drawing/2014/main" id="{14D0DC54-C4B6-40AB-A8F7-199A8F009724}"/>
                </a:ext>
              </a:extLst>
            </p:cNvPr>
            <p:cNvSpPr/>
            <p:nvPr/>
          </p:nvSpPr>
          <p:spPr>
            <a:xfrm>
              <a:off x="1154750" y="1821700"/>
              <a:ext cx="305150" cy="67775"/>
            </a:xfrm>
            <a:custGeom>
              <a:avLst/>
              <a:gdLst/>
              <a:ahLst/>
              <a:cxnLst/>
              <a:rect l="l" t="t" r="r" b="b"/>
              <a:pathLst>
                <a:path w="12206" h="2711" fill="none" extrusionOk="0">
                  <a:moveTo>
                    <a:pt x="0" y="2710"/>
                  </a:moveTo>
                  <a:lnTo>
                    <a:pt x="122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3861;p52">
              <a:extLst>
                <a:ext uri="{FF2B5EF4-FFF2-40B4-BE49-F238E27FC236}">
                  <a16:creationId xmlns:a16="http://schemas.microsoft.com/office/drawing/2014/main" id="{9218EB27-09F7-4ED8-A037-DC7D7BFFD4B2}"/>
                </a:ext>
              </a:extLst>
            </p:cNvPr>
            <p:cNvSpPr/>
            <p:nvPr/>
          </p:nvSpPr>
          <p:spPr>
            <a:xfrm>
              <a:off x="1459875" y="1821700"/>
              <a:ext cx="134300" cy="433400"/>
            </a:xfrm>
            <a:custGeom>
              <a:avLst/>
              <a:gdLst/>
              <a:ahLst/>
              <a:cxnLst/>
              <a:rect l="l" t="t" r="r" b="b"/>
              <a:pathLst>
                <a:path w="5372" h="17336" fill="none" extrusionOk="0">
                  <a:moveTo>
                    <a:pt x="1" y="1"/>
                  </a:moveTo>
                  <a:lnTo>
                    <a:pt x="5372" y="17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3862;p52">
              <a:extLst>
                <a:ext uri="{FF2B5EF4-FFF2-40B4-BE49-F238E27FC236}">
                  <a16:creationId xmlns:a16="http://schemas.microsoft.com/office/drawing/2014/main" id="{1EA9DEA7-6830-4F5E-88DA-2CA29C26AF65}"/>
                </a:ext>
              </a:extLst>
            </p:cNvPr>
            <p:cNvSpPr/>
            <p:nvPr/>
          </p:nvSpPr>
          <p:spPr>
            <a:xfrm>
              <a:off x="1594150" y="1889450"/>
              <a:ext cx="113150" cy="365650"/>
            </a:xfrm>
            <a:custGeom>
              <a:avLst/>
              <a:gdLst/>
              <a:ahLst/>
              <a:cxnLst/>
              <a:rect l="l" t="t" r="r" b="b"/>
              <a:pathLst>
                <a:path w="4526" h="14626" fill="none" extrusionOk="0">
                  <a:moveTo>
                    <a:pt x="1" y="14625"/>
                  </a:moveTo>
                  <a:lnTo>
                    <a:pt x="4525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3863;p52">
              <a:extLst>
                <a:ext uri="{FF2B5EF4-FFF2-40B4-BE49-F238E27FC236}">
                  <a16:creationId xmlns:a16="http://schemas.microsoft.com/office/drawing/2014/main" id="{672BA8BC-C3B0-44D5-A917-63E1AB86150A}"/>
                </a:ext>
              </a:extLst>
            </p:cNvPr>
            <p:cNvSpPr/>
            <p:nvPr/>
          </p:nvSpPr>
          <p:spPr>
            <a:xfrm>
              <a:off x="1115425" y="2255075"/>
              <a:ext cx="478750" cy="165450"/>
            </a:xfrm>
            <a:custGeom>
              <a:avLst/>
              <a:gdLst/>
              <a:ahLst/>
              <a:cxnLst/>
              <a:rect l="l" t="t" r="r" b="b"/>
              <a:pathLst>
                <a:path w="19150" h="6618" fill="none" extrusionOk="0">
                  <a:moveTo>
                    <a:pt x="1" y="6617"/>
                  </a:moveTo>
                  <a:lnTo>
                    <a:pt x="1915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3864;p52">
              <a:extLst>
                <a:ext uri="{FF2B5EF4-FFF2-40B4-BE49-F238E27FC236}">
                  <a16:creationId xmlns:a16="http://schemas.microsoft.com/office/drawing/2014/main" id="{F6FD7040-E4B6-4A11-9C16-DF80DD4A8F2D}"/>
                </a:ext>
              </a:extLst>
            </p:cNvPr>
            <p:cNvSpPr/>
            <p:nvPr/>
          </p:nvSpPr>
          <p:spPr>
            <a:xfrm>
              <a:off x="1530050" y="2255075"/>
              <a:ext cx="64125" cy="314825"/>
            </a:xfrm>
            <a:custGeom>
              <a:avLst/>
              <a:gdLst/>
              <a:ahLst/>
              <a:cxnLst/>
              <a:rect l="l" t="t" r="r" b="b"/>
              <a:pathLst>
                <a:path w="2565" h="12593" fill="none" extrusionOk="0">
                  <a:moveTo>
                    <a:pt x="2565" y="0"/>
                  </a:moveTo>
                  <a:lnTo>
                    <a:pt x="0" y="1259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3865;p52">
              <a:extLst>
                <a:ext uri="{FF2B5EF4-FFF2-40B4-BE49-F238E27FC236}">
                  <a16:creationId xmlns:a16="http://schemas.microsoft.com/office/drawing/2014/main" id="{E7A90492-CA34-4FBB-AC9D-43038E6CAAAB}"/>
                </a:ext>
              </a:extLst>
            </p:cNvPr>
            <p:cNvSpPr/>
            <p:nvPr/>
          </p:nvSpPr>
          <p:spPr>
            <a:xfrm>
              <a:off x="1231250" y="2569875"/>
              <a:ext cx="310925" cy="132800"/>
            </a:xfrm>
            <a:custGeom>
              <a:avLst/>
              <a:gdLst/>
              <a:ahLst/>
              <a:cxnLst/>
              <a:rect l="l" t="t" r="r" b="b"/>
              <a:pathLst>
                <a:path w="12437" h="5312" fill="none" extrusionOk="0">
                  <a:moveTo>
                    <a:pt x="1" y="5311"/>
                  </a:moveTo>
                  <a:lnTo>
                    <a:pt x="1243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3866;p52">
              <a:extLst>
                <a:ext uri="{FF2B5EF4-FFF2-40B4-BE49-F238E27FC236}">
                  <a16:creationId xmlns:a16="http://schemas.microsoft.com/office/drawing/2014/main" id="{6C8C5754-FA5A-46D9-9657-1C5C58020381}"/>
                </a:ext>
              </a:extLst>
            </p:cNvPr>
            <p:cNvSpPr/>
            <p:nvPr/>
          </p:nvSpPr>
          <p:spPr>
            <a:xfrm>
              <a:off x="1113325" y="2131675"/>
              <a:ext cx="217450" cy="283400"/>
            </a:xfrm>
            <a:custGeom>
              <a:avLst/>
              <a:gdLst/>
              <a:ahLst/>
              <a:cxnLst/>
              <a:rect l="l" t="t" r="r" b="b"/>
              <a:pathLst>
                <a:path w="8698" h="11336" fill="none" extrusionOk="0">
                  <a:moveTo>
                    <a:pt x="8698" y="1"/>
                  </a:moveTo>
                  <a:lnTo>
                    <a:pt x="0" y="113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3867;p52">
              <a:extLst>
                <a:ext uri="{FF2B5EF4-FFF2-40B4-BE49-F238E27FC236}">
                  <a16:creationId xmlns:a16="http://schemas.microsoft.com/office/drawing/2014/main" id="{C680E8D9-E852-4EDA-AAF7-2CE67129F993}"/>
                </a:ext>
              </a:extLst>
            </p:cNvPr>
            <p:cNvSpPr/>
            <p:nvPr/>
          </p:nvSpPr>
          <p:spPr>
            <a:xfrm>
              <a:off x="1330750" y="2131675"/>
              <a:ext cx="284300" cy="114950"/>
            </a:xfrm>
            <a:custGeom>
              <a:avLst/>
              <a:gdLst/>
              <a:ahLst/>
              <a:cxnLst/>
              <a:rect l="l" t="t" r="r" b="b"/>
              <a:pathLst>
                <a:path w="11372" h="4598" fill="none" extrusionOk="0">
                  <a:moveTo>
                    <a:pt x="1" y="1"/>
                  </a:moveTo>
                  <a:lnTo>
                    <a:pt x="11372" y="459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3868;p52">
              <a:extLst>
                <a:ext uri="{FF2B5EF4-FFF2-40B4-BE49-F238E27FC236}">
                  <a16:creationId xmlns:a16="http://schemas.microsoft.com/office/drawing/2014/main" id="{3A2CABD6-9096-47B1-8BD4-7DEEB036E2F7}"/>
                </a:ext>
              </a:extLst>
            </p:cNvPr>
            <p:cNvSpPr/>
            <p:nvPr/>
          </p:nvSpPr>
          <p:spPr>
            <a:xfrm>
              <a:off x="1615025" y="2089950"/>
              <a:ext cx="422200" cy="156675"/>
            </a:xfrm>
            <a:custGeom>
              <a:avLst/>
              <a:gdLst/>
              <a:ahLst/>
              <a:cxnLst/>
              <a:rect l="l" t="t" r="r" b="b"/>
              <a:pathLst>
                <a:path w="16888" h="6267" fill="none" extrusionOk="0">
                  <a:moveTo>
                    <a:pt x="1" y="6267"/>
                  </a:moveTo>
                  <a:lnTo>
                    <a:pt x="1688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3869;p52">
              <a:extLst>
                <a:ext uri="{FF2B5EF4-FFF2-40B4-BE49-F238E27FC236}">
                  <a16:creationId xmlns:a16="http://schemas.microsoft.com/office/drawing/2014/main" id="{A3CC9E7E-7C33-498F-B5E5-FB112A8C3DDB}"/>
                </a:ext>
              </a:extLst>
            </p:cNvPr>
            <p:cNvSpPr/>
            <p:nvPr/>
          </p:nvSpPr>
          <p:spPr>
            <a:xfrm>
              <a:off x="2037200" y="2089950"/>
              <a:ext cx="233500" cy="303650"/>
            </a:xfrm>
            <a:custGeom>
              <a:avLst/>
              <a:gdLst/>
              <a:ahLst/>
              <a:cxnLst/>
              <a:rect l="l" t="t" r="r" b="b"/>
              <a:pathLst>
                <a:path w="9340" h="12146" fill="none" extrusionOk="0">
                  <a:moveTo>
                    <a:pt x="1" y="0"/>
                  </a:moveTo>
                  <a:lnTo>
                    <a:pt x="9339" y="12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3870;p52">
              <a:extLst>
                <a:ext uri="{FF2B5EF4-FFF2-40B4-BE49-F238E27FC236}">
                  <a16:creationId xmlns:a16="http://schemas.microsoft.com/office/drawing/2014/main" id="{EA1FA0FF-0223-47D7-B21D-75C7311D6733}"/>
                </a:ext>
              </a:extLst>
            </p:cNvPr>
            <p:cNvSpPr/>
            <p:nvPr/>
          </p:nvSpPr>
          <p:spPr>
            <a:xfrm>
              <a:off x="1596875" y="2246600"/>
              <a:ext cx="673825" cy="127050"/>
            </a:xfrm>
            <a:custGeom>
              <a:avLst/>
              <a:gdLst/>
              <a:ahLst/>
              <a:cxnLst/>
              <a:rect l="l" t="t" r="r" b="b"/>
              <a:pathLst>
                <a:path w="26953" h="5082" fill="none" extrusionOk="0">
                  <a:moveTo>
                    <a:pt x="26952" y="508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3871;p52">
              <a:extLst>
                <a:ext uri="{FF2B5EF4-FFF2-40B4-BE49-F238E27FC236}">
                  <a16:creationId xmlns:a16="http://schemas.microsoft.com/office/drawing/2014/main" id="{3A9CC90C-017D-405D-BEAF-B50672025A46}"/>
                </a:ext>
              </a:extLst>
            </p:cNvPr>
            <p:cNvSpPr/>
            <p:nvPr/>
          </p:nvSpPr>
          <p:spPr>
            <a:xfrm>
              <a:off x="1596875" y="2246600"/>
              <a:ext cx="316975" cy="555875"/>
            </a:xfrm>
            <a:custGeom>
              <a:avLst/>
              <a:gdLst/>
              <a:ahLst/>
              <a:cxnLst/>
              <a:rect l="l" t="t" r="r" b="b"/>
              <a:pathLst>
                <a:path w="12679" h="22235" fill="none" extrusionOk="0">
                  <a:moveTo>
                    <a:pt x="1" y="1"/>
                  </a:moveTo>
                  <a:lnTo>
                    <a:pt x="12678" y="2223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3872;p52">
              <a:extLst>
                <a:ext uri="{FF2B5EF4-FFF2-40B4-BE49-F238E27FC236}">
                  <a16:creationId xmlns:a16="http://schemas.microsoft.com/office/drawing/2014/main" id="{C5E7DDB4-7C32-4336-A633-048F22F6DF9A}"/>
                </a:ext>
              </a:extLst>
            </p:cNvPr>
            <p:cNvSpPr/>
            <p:nvPr/>
          </p:nvSpPr>
          <p:spPr>
            <a:xfrm>
              <a:off x="1596875" y="2246600"/>
              <a:ext cx="507800" cy="355075"/>
            </a:xfrm>
            <a:custGeom>
              <a:avLst/>
              <a:gdLst/>
              <a:ahLst/>
              <a:cxnLst/>
              <a:rect l="l" t="t" r="r" b="b"/>
              <a:pathLst>
                <a:path w="20312" h="14203" fill="none" extrusionOk="0">
                  <a:moveTo>
                    <a:pt x="1" y="1"/>
                  </a:moveTo>
                  <a:lnTo>
                    <a:pt x="20311" y="142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1" name="Google Shape;3873;p52">
              <a:extLst>
                <a:ext uri="{FF2B5EF4-FFF2-40B4-BE49-F238E27FC236}">
                  <a16:creationId xmlns:a16="http://schemas.microsoft.com/office/drawing/2014/main" id="{F3795A0B-D949-4209-99F2-129B7DA04BB8}"/>
                </a:ext>
              </a:extLst>
            </p:cNvPr>
            <p:cNvSpPr/>
            <p:nvPr/>
          </p:nvSpPr>
          <p:spPr>
            <a:xfrm>
              <a:off x="1530050" y="2569875"/>
              <a:ext cx="383800" cy="232600"/>
            </a:xfrm>
            <a:custGeom>
              <a:avLst/>
              <a:gdLst/>
              <a:ahLst/>
              <a:cxnLst/>
              <a:rect l="l" t="t" r="r" b="b"/>
              <a:pathLst>
                <a:path w="15352" h="9304" fill="none" extrusionOk="0">
                  <a:moveTo>
                    <a:pt x="0" y="1"/>
                  </a:moveTo>
                  <a:lnTo>
                    <a:pt x="15351" y="930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2" name="Google Shape;3874;p52">
              <a:extLst>
                <a:ext uri="{FF2B5EF4-FFF2-40B4-BE49-F238E27FC236}">
                  <a16:creationId xmlns:a16="http://schemas.microsoft.com/office/drawing/2014/main" id="{514E7EEB-6C8B-441F-B6D6-FADF18E2A01F}"/>
                </a:ext>
              </a:extLst>
            </p:cNvPr>
            <p:cNvSpPr/>
            <p:nvPr/>
          </p:nvSpPr>
          <p:spPr>
            <a:xfrm>
              <a:off x="1530050" y="2569875"/>
              <a:ext cx="126425" cy="445800"/>
            </a:xfrm>
            <a:custGeom>
              <a:avLst/>
              <a:gdLst/>
              <a:ahLst/>
              <a:cxnLst/>
              <a:rect l="l" t="t" r="r" b="b"/>
              <a:pathLst>
                <a:path w="5057" h="17832" fill="none" extrusionOk="0">
                  <a:moveTo>
                    <a:pt x="5057" y="17832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3875;p52">
              <a:extLst>
                <a:ext uri="{FF2B5EF4-FFF2-40B4-BE49-F238E27FC236}">
                  <a16:creationId xmlns:a16="http://schemas.microsoft.com/office/drawing/2014/main" id="{232C45E5-22E8-4F6B-8CC9-C7FC40412962}"/>
                </a:ext>
              </a:extLst>
            </p:cNvPr>
            <p:cNvSpPr/>
            <p:nvPr/>
          </p:nvSpPr>
          <p:spPr>
            <a:xfrm>
              <a:off x="1497375" y="3024425"/>
              <a:ext cx="164850" cy="32675"/>
            </a:xfrm>
            <a:custGeom>
              <a:avLst/>
              <a:gdLst/>
              <a:ahLst/>
              <a:cxnLst/>
              <a:rect l="l" t="t" r="r" b="b"/>
              <a:pathLst>
                <a:path w="6594" h="1307" fill="none" extrusionOk="0">
                  <a:moveTo>
                    <a:pt x="1" y="1307"/>
                  </a:moveTo>
                  <a:lnTo>
                    <a:pt x="65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3876;p52">
              <a:extLst>
                <a:ext uri="{FF2B5EF4-FFF2-40B4-BE49-F238E27FC236}">
                  <a16:creationId xmlns:a16="http://schemas.microsoft.com/office/drawing/2014/main" id="{132DD434-0198-4D04-9927-3A789657902B}"/>
                </a:ext>
              </a:extLst>
            </p:cNvPr>
            <p:cNvSpPr/>
            <p:nvPr/>
          </p:nvSpPr>
          <p:spPr>
            <a:xfrm>
              <a:off x="1662200" y="3024425"/>
              <a:ext cx="151250" cy="218975"/>
            </a:xfrm>
            <a:custGeom>
              <a:avLst/>
              <a:gdLst/>
              <a:ahLst/>
              <a:cxnLst/>
              <a:rect l="l" t="t" r="r" b="b"/>
              <a:pathLst>
                <a:path w="6050" h="8759" fill="none" extrusionOk="0">
                  <a:moveTo>
                    <a:pt x="1" y="0"/>
                  </a:moveTo>
                  <a:lnTo>
                    <a:pt x="6049" y="875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3877;p52">
              <a:extLst>
                <a:ext uri="{FF2B5EF4-FFF2-40B4-BE49-F238E27FC236}">
                  <a16:creationId xmlns:a16="http://schemas.microsoft.com/office/drawing/2014/main" id="{3F68B180-43EC-46AC-BCE1-C3D48BD513C6}"/>
                </a:ext>
              </a:extLst>
            </p:cNvPr>
            <p:cNvSpPr/>
            <p:nvPr/>
          </p:nvSpPr>
          <p:spPr>
            <a:xfrm>
              <a:off x="1813725" y="3036525"/>
              <a:ext cx="32675" cy="206275"/>
            </a:xfrm>
            <a:custGeom>
              <a:avLst/>
              <a:gdLst/>
              <a:ahLst/>
              <a:cxnLst/>
              <a:rect l="l" t="t" r="r" b="b"/>
              <a:pathLst>
                <a:path w="1307" h="8251" fill="none" extrusionOk="0">
                  <a:moveTo>
                    <a:pt x="0" y="8250"/>
                  </a:moveTo>
                  <a:lnTo>
                    <a:pt x="130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3878;p52">
              <a:extLst>
                <a:ext uri="{FF2B5EF4-FFF2-40B4-BE49-F238E27FC236}">
                  <a16:creationId xmlns:a16="http://schemas.microsoft.com/office/drawing/2014/main" id="{48E817AB-FC66-49D4-8A90-AA781FC446C3}"/>
                </a:ext>
              </a:extLst>
            </p:cNvPr>
            <p:cNvSpPr/>
            <p:nvPr/>
          </p:nvSpPr>
          <p:spPr>
            <a:xfrm>
              <a:off x="1813425" y="3243375"/>
              <a:ext cx="145175" cy="50525"/>
            </a:xfrm>
            <a:custGeom>
              <a:avLst/>
              <a:gdLst/>
              <a:ahLst/>
              <a:cxnLst/>
              <a:rect l="l" t="t" r="r" b="b"/>
              <a:pathLst>
                <a:path w="5807" h="2021" fill="none" extrusionOk="0">
                  <a:moveTo>
                    <a:pt x="0" y="0"/>
                  </a:moveTo>
                  <a:lnTo>
                    <a:pt x="5807" y="2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3879;p52">
              <a:extLst>
                <a:ext uri="{FF2B5EF4-FFF2-40B4-BE49-F238E27FC236}">
                  <a16:creationId xmlns:a16="http://schemas.microsoft.com/office/drawing/2014/main" id="{C91A370E-A4C9-41B1-A73F-402F3616178E}"/>
                </a:ext>
              </a:extLst>
            </p:cNvPr>
            <p:cNvSpPr/>
            <p:nvPr/>
          </p:nvSpPr>
          <p:spPr>
            <a:xfrm>
              <a:off x="1949200" y="3290550"/>
              <a:ext cx="52350" cy="323300"/>
            </a:xfrm>
            <a:custGeom>
              <a:avLst/>
              <a:gdLst/>
              <a:ahLst/>
              <a:cxnLst/>
              <a:rect l="l" t="t" r="r" b="b"/>
              <a:pathLst>
                <a:path w="2094" h="12932" fill="none" extrusionOk="0">
                  <a:moveTo>
                    <a:pt x="1" y="1"/>
                  </a:moveTo>
                  <a:lnTo>
                    <a:pt x="2093" y="129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3880;p52">
              <a:extLst>
                <a:ext uri="{FF2B5EF4-FFF2-40B4-BE49-F238E27FC236}">
                  <a16:creationId xmlns:a16="http://schemas.microsoft.com/office/drawing/2014/main" id="{83E17265-BBD0-4D36-8A93-475173B3174A}"/>
                </a:ext>
              </a:extLst>
            </p:cNvPr>
            <p:cNvSpPr/>
            <p:nvPr/>
          </p:nvSpPr>
          <p:spPr>
            <a:xfrm>
              <a:off x="1113325" y="2415050"/>
              <a:ext cx="416750" cy="154850"/>
            </a:xfrm>
            <a:custGeom>
              <a:avLst/>
              <a:gdLst/>
              <a:ahLst/>
              <a:cxnLst/>
              <a:rect l="l" t="t" r="r" b="b"/>
              <a:pathLst>
                <a:path w="16670" h="6194" fill="none" extrusionOk="0">
                  <a:moveTo>
                    <a:pt x="0" y="0"/>
                  </a:moveTo>
                  <a:lnTo>
                    <a:pt x="16669" y="619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3881;p52">
              <a:extLst>
                <a:ext uri="{FF2B5EF4-FFF2-40B4-BE49-F238E27FC236}">
                  <a16:creationId xmlns:a16="http://schemas.microsoft.com/office/drawing/2014/main" id="{97DD032D-28A4-4935-AE29-D5375435F785}"/>
                </a:ext>
              </a:extLst>
            </p:cNvPr>
            <p:cNvSpPr/>
            <p:nvPr/>
          </p:nvSpPr>
          <p:spPr>
            <a:xfrm>
              <a:off x="2032675" y="1784200"/>
              <a:ext cx="84100" cy="296100"/>
            </a:xfrm>
            <a:custGeom>
              <a:avLst/>
              <a:gdLst/>
              <a:ahLst/>
              <a:cxnLst/>
              <a:rect l="l" t="t" r="r" b="b"/>
              <a:pathLst>
                <a:path w="3364" h="11844" fill="none" extrusionOk="0">
                  <a:moveTo>
                    <a:pt x="0" y="11843"/>
                  </a:moveTo>
                  <a:lnTo>
                    <a:pt x="336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3882;p52">
              <a:extLst>
                <a:ext uri="{FF2B5EF4-FFF2-40B4-BE49-F238E27FC236}">
                  <a16:creationId xmlns:a16="http://schemas.microsoft.com/office/drawing/2014/main" id="{40EF3839-3C26-49E5-A998-76C8680118BB}"/>
                </a:ext>
              </a:extLst>
            </p:cNvPr>
            <p:cNvSpPr/>
            <p:nvPr/>
          </p:nvSpPr>
          <p:spPr>
            <a:xfrm>
              <a:off x="2116750" y="1784200"/>
              <a:ext cx="275225" cy="167575"/>
            </a:xfrm>
            <a:custGeom>
              <a:avLst/>
              <a:gdLst/>
              <a:ahLst/>
              <a:cxnLst/>
              <a:rect l="l" t="t" r="r" b="b"/>
              <a:pathLst>
                <a:path w="11009" h="6703" fill="none" extrusionOk="0">
                  <a:moveTo>
                    <a:pt x="0" y="1"/>
                  </a:moveTo>
                  <a:lnTo>
                    <a:pt x="11008" y="6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3883;p52">
              <a:extLst>
                <a:ext uri="{FF2B5EF4-FFF2-40B4-BE49-F238E27FC236}">
                  <a16:creationId xmlns:a16="http://schemas.microsoft.com/office/drawing/2014/main" id="{4C73C8FD-DA5F-46AE-8E74-7BE1A702483C}"/>
                </a:ext>
              </a:extLst>
            </p:cNvPr>
            <p:cNvSpPr/>
            <p:nvPr/>
          </p:nvSpPr>
          <p:spPr>
            <a:xfrm>
              <a:off x="1166850" y="792275"/>
              <a:ext cx="1104150" cy="510800"/>
            </a:xfrm>
            <a:custGeom>
              <a:avLst/>
              <a:gdLst/>
              <a:ahLst/>
              <a:cxnLst/>
              <a:rect l="l" t="t" r="r" b="b"/>
              <a:pathLst>
                <a:path w="44166" h="20432" fill="none" extrusionOk="0">
                  <a:moveTo>
                    <a:pt x="7041" y="11529"/>
                  </a:moveTo>
                  <a:lnTo>
                    <a:pt x="22440" y="4162"/>
                  </a:lnTo>
                  <a:lnTo>
                    <a:pt x="34815" y="0"/>
                  </a:lnTo>
                  <a:lnTo>
                    <a:pt x="44166" y="484"/>
                  </a:lnTo>
                  <a:lnTo>
                    <a:pt x="38964" y="8565"/>
                  </a:lnTo>
                  <a:lnTo>
                    <a:pt x="33012" y="10065"/>
                  </a:lnTo>
                  <a:lnTo>
                    <a:pt x="22440" y="4839"/>
                  </a:lnTo>
                  <a:lnTo>
                    <a:pt x="18750" y="15424"/>
                  </a:lnTo>
                  <a:cubicBezTo>
                    <a:pt x="18750" y="15424"/>
                    <a:pt x="6206" y="11154"/>
                    <a:pt x="6557" y="11516"/>
                  </a:cubicBezTo>
                  <a:lnTo>
                    <a:pt x="0" y="2043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3884;p52">
              <a:extLst>
                <a:ext uri="{FF2B5EF4-FFF2-40B4-BE49-F238E27FC236}">
                  <a16:creationId xmlns:a16="http://schemas.microsoft.com/office/drawing/2014/main" id="{2F8A174A-D1B0-4B78-8608-C4D0F4A5EAAE}"/>
                </a:ext>
              </a:extLst>
            </p:cNvPr>
            <p:cNvSpPr/>
            <p:nvPr/>
          </p:nvSpPr>
          <p:spPr>
            <a:xfrm>
              <a:off x="1154750" y="1080175"/>
              <a:ext cx="231975" cy="222900"/>
            </a:xfrm>
            <a:custGeom>
              <a:avLst/>
              <a:gdLst/>
              <a:ahLst/>
              <a:cxnLst/>
              <a:rect l="l" t="t" r="r" b="b"/>
              <a:pathLst>
                <a:path w="9279" h="8916" fill="none" extrusionOk="0">
                  <a:moveTo>
                    <a:pt x="0" y="8916"/>
                  </a:moveTo>
                  <a:lnTo>
                    <a:pt x="9279" y="6883"/>
                  </a:lnTo>
                  <a:lnTo>
                    <a:pt x="704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3885;p52">
              <a:extLst>
                <a:ext uri="{FF2B5EF4-FFF2-40B4-BE49-F238E27FC236}">
                  <a16:creationId xmlns:a16="http://schemas.microsoft.com/office/drawing/2014/main" id="{2C16FC1B-E3C1-4385-80E3-0DDB406692DF}"/>
                </a:ext>
              </a:extLst>
            </p:cNvPr>
            <p:cNvSpPr/>
            <p:nvPr/>
          </p:nvSpPr>
          <p:spPr>
            <a:xfrm>
              <a:off x="1382775" y="1177850"/>
              <a:ext cx="252850" cy="62325"/>
            </a:xfrm>
            <a:custGeom>
              <a:avLst/>
              <a:gdLst/>
              <a:ahLst/>
              <a:cxnLst/>
              <a:rect l="l" t="t" r="r" b="b"/>
              <a:pathLst>
                <a:path w="10114" h="2493" fill="none" extrusionOk="0">
                  <a:moveTo>
                    <a:pt x="0" y="2493"/>
                  </a:moveTo>
                  <a:lnTo>
                    <a:pt x="1011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3886;p52">
              <a:extLst>
                <a:ext uri="{FF2B5EF4-FFF2-40B4-BE49-F238E27FC236}">
                  <a16:creationId xmlns:a16="http://schemas.microsoft.com/office/drawing/2014/main" id="{B6E5F2D1-9CE9-4648-9C74-0AFFE2E20703}"/>
                </a:ext>
              </a:extLst>
            </p:cNvPr>
            <p:cNvSpPr/>
            <p:nvPr/>
          </p:nvSpPr>
          <p:spPr>
            <a:xfrm>
              <a:off x="1647375" y="1043875"/>
              <a:ext cx="344800" cy="134000"/>
            </a:xfrm>
            <a:custGeom>
              <a:avLst/>
              <a:gdLst/>
              <a:ahLst/>
              <a:cxnLst/>
              <a:rect l="l" t="t" r="r" b="b"/>
              <a:pathLst>
                <a:path w="13792" h="5360" fill="none" extrusionOk="0">
                  <a:moveTo>
                    <a:pt x="1" y="5360"/>
                  </a:moveTo>
                  <a:lnTo>
                    <a:pt x="1379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3887;p52">
              <a:extLst>
                <a:ext uri="{FF2B5EF4-FFF2-40B4-BE49-F238E27FC236}">
                  <a16:creationId xmlns:a16="http://schemas.microsoft.com/office/drawing/2014/main" id="{7D694922-A927-4A28-AFD6-392CC78B2FD6}"/>
                </a:ext>
              </a:extLst>
            </p:cNvPr>
            <p:cNvSpPr/>
            <p:nvPr/>
          </p:nvSpPr>
          <p:spPr>
            <a:xfrm>
              <a:off x="1992150" y="792275"/>
              <a:ext cx="54750" cy="263725"/>
            </a:xfrm>
            <a:custGeom>
              <a:avLst/>
              <a:gdLst/>
              <a:ahLst/>
              <a:cxnLst/>
              <a:rect l="l" t="t" r="r" b="b"/>
              <a:pathLst>
                <a:path w="2190" h="10549" fill="none" extrusionOk="0">
                  <a:moveTo>
                    <a:pt x="0" y="10549"/>
                  </a:moveTo>
                  <a:lnTo>
                    <a:pt x="219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3888;p52">
              <a:extLst>
                <a:ext uri="{FF2B5EF4-FFF2-40B4-BE49-F238E27FC236}">
                  <a16:creationId xmlns:a16="http://schemas.microsoft.com/office/drawing/2014/main" id="{D50328B7-F1CF-4B1D-A535-47B05EB3CA98}"/>
                </a:ext>
              </a:extLst>
            </p:cNvPr>
            <p:cNvSpPr/>
            <p:nvPr/>
          </p:nvSpPr>
          <p:spPr>
            <a:xfrm>
              <a:off x="2046875" y="792275"/>
              <a:ext cx="82000" cy="202025"/>
            </a:xfrm>
            <a:custGeom>
              <a:avLst/>
              <a:gdLst/>
              <a:ahLst/>
              <a:cxnLst/>
              <a:rect l="l" t="t" r="r" b="b"/>
              <a:pathLst>
                <a:path w="3280" h="8081" fill="none" extrusionOk="0">
                  <a:moveTo>
                    <a:pt x="1" y="0"/>
                  </a:moveTo>
                  <a:lnTo>
                    <a:pt x="3279" y="808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3889;p52">
              <a:extLst>
                <a:ext uri="{FF2B5EF4-FFF2-40B4-BE49-F238E27FC236}">
                  <a16:creationId xmlns:a16="http://schemas.microsoft.com/office/drawing/2014/main" id="{EEF723B3-C5B7-4571-82BB-AB2FBB4688AC}"/>
                </a:ext>
              </a:extLst>
            </p:cNvPr>
            <p:cNvSpPr/>
            <p:nvPr/>
          </p:nvSpPr>
          <p:spPr>
            <a:xfrm>
              <a:off x="1509175" y="1303050"/>
              <a:ext cx="189350" cy="181475"/>
            </a:xfrm>
            <a:custGeom>
              <a:avLst/>
              <a:gdLst/>
              <a:ahLst/>
              <a:cxnLst/>
              <a:rect l="l" t="t" r="r" b="b"/>
              <a:pathLst>
                <a:path w="7574" h="7259" fill="none" extrusionOk="0">
                  <a:moveTo>
                    <a:pt x="1" y="2323"/>
                  </a:moveTo>
                  <a:lnTo>
                    <a:pt x="2577" y="7259"/>
                  </a:lnTo>
                  <a:lnTo>
                    <a:pt x="7573" y="4114"/>
                  </a:lnTo>
                  <a:lnTo>
                    <a:pt x="5541" y="1"/>
                  </a:lnTo>
                  <a:lnTo>
                    <a:pt x="352" y="232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3890;p52">
              <a:extLst>
                <a:ext uri="{FF2B5EF4-FFF2-40B4-BE49-F238E27FC236}">
                  <a16:creationId xmlns:a16="http://schemas.microsoft.com/office/drawing/2014/main" id="{228CA4E5-EB5D-498E-B380-D659AAD50E28}"/>
                </a:ext>
              </a:extLst>
            </p:cNvPr>
            <p:cNvSpPr/>
            <p:nvPr/>
          </p:nvSpPr>
          <p:spPr>
            <a:xfrm>
              <a:off x="1850300" y="1393775"/>
              <a:ext cx="487825" cy="350525"/>
            </a:xfrm>
            <a:custGeom>
              <a:avLst/>
              <a:gdLst/>
              <a:ahLst/>
              <a:cxnLst/>
              <a:rect l="l" t="t" r="r" b="b"/>
              <a:pathLst>
                <a:path w="19513" h="14021" fill="none" extrusionOk="0">
                  <a:moveTo>
                    <a:pt x="19513" y="14021"/>
                  </a:moveTo>
                  <a:lnTo>
                    <a:pt x="14844" y="968"/>
                  </a:lnTo>
                  <a:lnTo>
                    <a:pt x="5674" y="1"/>
                  </a:lnTo>
                  <a:lnTo>
                    <a:pt x="1" y="968"/>
                  </a:lnTo>
                  <a:lnTo>
                    <a:pt x="8977" y="2674"/>
                  </a:lnTo>
                  <a:lnTo>
                    <a:pt x="14360" y="10102"/>
                  </a:lnTo>
                  <a:lnTo>
                    <a:pt x="19029" y="140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3891;p52">
              <a:extLst>
                <a:ext uri="{FF2B5EF4-FFF2-40B4-BE49-F238E27FC236}">
                  <a16:creationId xmlns:a16="http://schemas.microsoft.com/office/drawing/2014/main" id="{7D789A7A-19E6-4BAA-B402-91EF91D21083}"/>
                </a:ext>
              </a:extLst>
            </p:cNvPr>
            <p:cNvSpPr/>
            <p:nvPr/>
          </p:nvSpPr>
          <p:spPr>
            <a:xfrm>
              <a:off x="1787100" y="1207200"/>
              <a:ext cx="158800" cy="32975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3892;p52">
              <a:extLst>
                <a:ext uri="{FF2B5EF4-FFF2-40B4-BE49-F238E27FC236}">
                  <a16:creationId xmlns:a16="http://schemas.microsoft.com/office/drawing/2014/main" id="{3DBF9795-EADB-4A35-B858-FE75FF16DCF8}"/>
                </a:ext>
              </a:extLst>
            </p:cNvPr>
            <p:cNvSpPr/>
            <p:nvPr/>
          </p:nvSpPr>
          <p:spPr>
            <a:xfrm>
              <a:off x="1585700" y="1315150"/>
              <a:ext cx="49925" cy="169675"/>
            </a:xfrm>
            <a:custGeom>
              <a:avLst/>
              <a:gdLst/>
              <a:ahLst/>
              <a:cxnLst/>
              <a:rect l="l" t="t" r="r" b="b"/>
              <a:pathLst>
                <a:path w="1997" h="6787" fill="none" extrusionOk="0">
                  <a:moveTo>
                    <a:pt x="0" y="6787"/>
                  </a:moveTo>
                  <a:lnTo>
                    <a:pt x="199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3893;p52">
              <a:extLst>
                <a:ext uri="{FF2B5EF4-FFF2-40B4-BE49-F238E27FC236}">
                  <a16:creationId xmlns:a16="http://schemas.microsoft.com/office/drawing/2014/main" id="{FB07426C-851F-4668-AA2C-0CD4DFD8ED9D}"/>
                </a:ext>
              </a:extLst>
            </p:cNvPr>
            <p:cNvSpPr/>
            <p:nvPr/>
          </p:nvSpPr>
          <p:spPr>
            <a:xfrm>
              <a:off x="1517950" y="1361125"/>
              <a:ext cx="180575" cy="44775"/>
            </a:xfrm>
            <a:custGeom>
              <a:avLst/>
              <a:gdLst/>
              <a:ahLst/>
              <a:cxnLst/>
              <a:rect l="l" t="t" r="r" b="b"/>
              <a:pathLst>
                <a:path w="7223" h="1791" fill="none" extrusionOk="0">
                  <a:moveTo>
                    <a:pt x="7222" y="179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3894;p52">
              <a:extLst>
                <a:ext uri="{FF2B5EF4-FFF2-40B4-BE49-F238E27FC236}">
                  <a16:creationId xmlns:a16="http://schemas.microsoft.com/office/drawing/2014/main" id="{3BCB057F-2048-47FF-BF2A-DF5C495FE1E5}"/>
                </a:ext>
              </a:extLst>
            </p:cNvPr>
            <p:cNvSpPr/>
            <p:nvPr/>
          </p:nvSpPr>
          <p:spPr>
            <a:xfrm>
              <a:off x="2004250" y="1395000"/>
              <a:ext cx="70475" cy="65350"/>
            </a:xfrm>
            <a:custGeom>
              <a:avLst/>
              <a:gdLst/>
              <a:ahLst/>
              <a:cxnLst/>
              <a:rect l="l" t="t" r="r" b="b"/>
              <a:pathLst>
                <a:path w="2819" h="2614" fill="none" extrusionOk="0">
                  <a:moveTo>
                    <a:pt x="2819" y="2613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3895;p52">
              <a:extLst>
                <a:ext uri="{FF2B5EF4-FFF2-40B4-BE49-F238E27FC236}">
                  <a16:creationId xmlns:a16="http://schemas.microsoft.com/office/drawing/2014/main" id="{87BA4FCB-74EC-44A5-945E-90501B1CF264}"/>
                </a:ext>
              </a:extLst>
            </p:cNvPr>
            <p:cNvSpPr/>
            <p:nvPr/>
          </p:nvSpPr>
          <p:spPr>
            <a:xfrm>
              <a:off x="2074700" y="1417975"/>
              <a:ext cx="134600" cy="42375"/>
            </a:xfrm>
            <a:custGeom>
              <a:avLst/>
              <a:gdLst/>
              <a:ahLst/>
              <a:cxnLst/>
              <a:rect l="l" t="t" r="r" b="b"/>
              <a:pathLst>
                <a:path w="5384" h="1695" fill="none" extrusionOk="0">
                  <a:moveTo>
                    <a:pt x="1" y="1694"/>
                  </a:moveTo>
                  <a:lnTo>
                    <a:pt x="53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3896;p52">
              <a:extLst>
                <a:ext uri="{FF2B5EF4-FFF2-40B4-BE49-F238E27FC236}">
                  <a16:creationId xmlns:a16="http://schemas.microsoft.com/office/drawing/2014/main" id="{7AC35BA0-B956-4C33-A83E-ACCF9965091C}"/>
                </a:ext>
              </a:extLst>
            </p:cNvPr>
            <p:cNvSpPr/>
            <p:nvPr/>
          </p:nvSpPr>
          <p:spPr>
            <a:xfrm>
              <a:off x="2209275" y="1417975"/>
              <a:ext cx="25" cy="228050"/>
            </a:xfrm>
            <a:custGeom>
              <a:avLst/>
              <a:gdLst/>
              <a:ahLst/>
              <a:cxnLst/>
              <a:rect l="l" t="t" r="r" b="b"/>
              <a:pathLst>
                <a:path w="1" h="9122" fill="none" extrusionOk="0">
                  <a:moveTo>
                    <a:pt x="1" y="0"/>
                  </a:moveTo>
                  <a:lnTo>
                    <a:pt x="1" y="91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3897;p52">
              <a:extLst>
                <a:ext uri="{FF2B5EF4-FFF2-40B4-BE49-F238E27FC236}">
                  <a16:creationId xmlns:a16="http://schemas.microsoft.com/office/drawing/2014/main" id="{DDD866F4-C683-45A1-B540-2DA645EADE31}"/>
                </a:ext>
              </a:extLst>
            </p:cNvPr>
            <p:cNvSpPr/>
            <p:nvPr/>
          </p:nvSpPr>
          <p:spPr>
            <a:xfrm>
              <a:off x="2442750" y="780475"/>
              <a:ext cx="856175" cy="991650"/>
            </a:xfrm>
            <a:custGeom>
              <a:avLst/>
              <a:gdLst/>
              <a:ahLst/>
              <a:cxnLst/>
              <a:rect l="l" t="t" r="r" b="b"/>
              <a:pathLst>
                <a:path w="34247" h="39666" fill="none" extrusionOk="0">
                  <a:moveTo>
                    <a:pt x="13" y="16730"/>
                  </a:moveTo>
                  <a:lnTo>
                    <a:pt x="7162" y="27690"/>
                  </a:lnTo>
                  <a:lnTo>
                    <a:pt x="8480" y="39666"/>
                  </a:lnTo>
                  <a:lnTo>
                    <a:pt x="18182" y="34138"/>
                  </a:lnTo>
                  <a:lnTo>
                    <a:pt x="26371" y="29807"/>
                  </a:lnTo>
                  <a:cubicBezTo>
                    <a:pt x="26371" y="29807"/>
                    <a:pt x="33605" y="34694"/>
                    <a:pt x="33932" y="35456"/>
                  </a:cubicBezTo>
                  <a:cubicBezTo>
                    <a:pt x="34246" y="36218"/>
                    <a:pt x="32263" y="18388"/>
                    <a:pt x="32263" y="18388"/>
                  </a:cubicBezTo>
                  <a:lnTo>
                    <a:pt x="28428" y="2928"/>
                  </a:lnTo>
                  <a:lnTo>
                    <a:pt x="12932" y="1"/>
                  </a:lnTo>
                  <a:lnTo>
                    <a:pt x="1670" y="2650"/>
                  </a:lnTo>
                  <a:lnTo>
                    <a:pt x="0" y="17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3898;p52">
              <a:extLst>
                <a:ext uri="{FF2B5EF4-FFF2-40B4-BE49-F238E27FC236}">
                  <a16:creationId xmlns:a16="http://schemas.microsoft.com/office/drawing/2014/main" id="{F92FC1D5-39C4-4DE6-82CC-A1321E431CD4}"/>
                </a:ext>
              </a:extLst>
            </p:cNvPr>
            <p:cNvSpPr/>
            <p:nvPr/>
          </p:nvSpPr>
          <p:spPr>
            <a:xfrm>
              <a:off x="2484475" y="846700"/>
              <a:ext cx="198725" cy="221400"/>
            </a:xfrm>
            <a:custGeom>
              <a:avLst/>
              <a:gdLst/>
              <a:ahLst/>
              <a:cxnLst/>
              <a:rect l="l" t="t" r="r" b="b"/>
              <a:pathLst>
                <a:path w="7949" h="8856" fill="none" extrusionOk="0">
                  <a:moveTo>
                    <a:pt x="1" y="1"/>
                  </a:moveTo>
                  <a:lnTo>
                    <a:pt x="7948" y="885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7" name="Google Shape;3899;p52">
              <a:extLst>
                <a:ext uri="{FF2B5EF4-FFF2-40B4-BE49-F238E27FC236}">
                  <a16:creationId xmlns:a16="http://schemas.microsoft.com/office/drawing/2014/main" id="{41B1A1AD-A9E8-45E0-880E-6F71436618A7}"/>
                </a:ext>
              </a:extLst>
            </p:cNvPr>
            <p:cNvSpPr/>
            <p:nvPr/>
          </p:nvSpPr>
          <p:spPr>
            <a:xfrm>
              <a:off x="2683175" y="1068075"/>
              <a:ext cx="82875" cy="313625"/>
            </a:xfrm>
            <a:custGeom>
              <a:avLst/>
              <a:gdLst/>
              <a:ahLst/>
              <a:cxnLst/>
              <a:rect l="l" t="t" r="r" b="b"/>
              <a:pathLst>
                <a:path w="3315" h="12545" fill="none" extrusionOk="0">
                  <a:moveTo>
                    <a:pt x="0" y="1"/>
                  </a:moveTo>
                  <a:lnTo>
                    <a:pt x="3315" y="1254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8" name="Google Shape;3900;p52">
              <a:extLst>
                <a:ext uri="{FF2B5EF4-FFF2-40B4-BE49-F238E27FC236}">
                  <a16:creationId xmlns:a16="http://schemas.microsoft.com/office/drawing/2014/main" id="{84D86FD7-4927-4542-B7AB-6C506EB9BCBF}"/>
                </a:ext>
              </a:extLst>
            </p:cNvPr>
            <p:cNvSpPr/>
            <p:nvPr/>
          </p:nvSpPr>
          <p:spPr>
            <a:xfrm>
              <a:off x="2778125" y="780475"/>
              <a:ext cx="190850" cy="351425"/>
            </a:xfrm>
            <a:custGeom>
              <a:avLst/>
              <a:gdLst/>
              <a:ahLst/>
              <a:cxnLst/>
              <a:rect l="l" t="t" r="r" b="b"/>
              <a:pathLst>
                <a:path w="7634" h="14057" fill="none" extrusionOk="0">
                  <a:moveTo>
                    <a:pt x="7634" y="14057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3901;p52">
              <a:extLst>
                <a:ext uri="{FF2B5EF4-FFF2-40B4-BE49-F238E27FC236}">
                  <a16:creationId xmlns:a16="http://schemas.microsoft.com/office/drawing/2014/main" id="{34216B31-F5BF-49C2-BCE0-45F93F38BE91}"/>
                </a:ext>
              </a:extLst>
            </p:cNvPr>
            <p:cNvSpPr/>
            <p:nvPr/>
          </p:nvSpPr>
          <p:spPr>
            <a:xfrm>
              <a:off x="2695275" y="1068075"/>
              <a:ext cx="261600" cy="63825"/>
            </a:xfrm>
            <a:custGeom>
              <a:avLst/>
              <a:gdLst/>
              <a:ahLst/>
              <a:cxnLst/>
              <a:rect l="l" t="t" r="r" b="b"/>
              <a:pathLst>
                <a:path w="10464" h="2553" fill="none" extrusionOk="0">
                  <a:moveTo>
                    <a:pt x="0" y="1"/>
                  </a:moveTo>
                  <a:lnTo>
                    <a:pt x="10464" y="255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3902;p52">
              <a:extLst>
                <a:ext uri="{FF2B5EF4-FFF2-40B4-BE49-F238E27FC236}">
                  <a16:creationId xmlns:a16="http://schemas.microsoft.com/office/drawing/2014/main" id="{EC41E54B-6587-40BD-B4DC-701B27442AC0}"/>
                </a:ext>
              </a:extLst>
            </p:cNvPr>
            <p:cNvSpPr/>
            <p:nvPr/>
          </p:nvSpPr>
          <p:spPr>
            <a:xfrm>
              <a:off x="2683175" y="780475"/>
              <a:ext cx="94975" cy="287625"/>
            </a:xfrm>
            <a:custGeom>
              <a:avLst/>
              <a:gdLst/>
              <a:ahLst/>
              <a:cxnLst/>
              <a:rect l="l" t="t" r="r" b="b"/>
              <a:pathLst>
                <a:path w="3799" h="11505" fill="none" extrusionOk="0">
                  <a:moveTo>
                    <a:pt x="0" y="11505"/>
                  </a:moveTo>
                  <a:lnTo>
                    <a:pt x="379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3903;p52">
              <a:extLst>
                <a:ext uri="{FF2B5EF4-FFF2-40B4-BE49-F238E27FC236}">
                  <a16:creationId xmlns:a16="http://schemas.microsoft.com/office/drawing/2014/main" id="{68CDEFB5-ECE6-41E4-8104-3077987B0C3E}"/>
                </a:ext>
              </a:extLst>
            </p:cNvPr>
            <p:cNvSpPr/>
            <p:nvPr/>
          </p:nvSpPr>
          <p:spPr>
            <a:xfrm>
              <a:off x="2443050" y="1068075"/>
              <a:ext cx="240150" cy="130675"/>
            </a:xfrm>
            <a:custGeom>
              <a:avLst/>
              <a:gdLst/>
              <a:ahLst/>
              <a:cxnLst/>
              <a:rect l="l" t="t" r="r" b="b"/>
              <a:pathLst>
                <a:path w="9606" h="5227" fill="none" extrusionOk="0">
                  <a:moveTo>
                    <a:pt x="1" y="5226"/>
                  </a:moveTo>
                  <a:lnTo>
                    <a:pt x="960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3904;p52">
              <a:extLst>
                <a:ext uri="{FF2B5EF4-FFF2-40B4-BE49-F238E27FC236}">
                  <a16:creationId xmlns:a16="http://schemas.microsoft.com/office/drawing/2014/main" id="{5F4898CC-6AF1-4046-B322-1DBE2AAE8B50}"/>
                </a:ext>
              </a:extLst>
            </p:cNvPr>
            <p:cNvSpPr/>
            <p:nvPr/>
          </p:nvSpPr>
          <p:spPr>
            <a:xfrm>
              <a:off x="2621775" y="1381675"/>
              <a:ext cx="144275" cy="85925"/>
            </a:xfrm>
            <a:custGeom>
              <a:avLst/>
              <a:gdLst/>
              <a:ahLst/>
              <a:cxnLst/>
              <a:rect l="l" t="t" r="r" b="b"/>
              <a:pathLst>
                <a:path w="5771" h="3437" fill="none" extrusionOk="0">
                  <a:moveTo>
                    <a:pt x="1" y="3436"/>
                  </a:moveTo>
                  <a:lnTo>
                    <a:pt x="57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3905;p52">
              <a:extLst>
                <a:ext uri="{FF2B5EF4-FFF2-40B4-BE49-F238E27FC236}">
                  <a16:creationId xmlns:a16="http://schemas.microsoft.com/office/drawing/2014/main" id="{3CA3D67E-1B6B-4776-824A-1889A5CFD24B}"/>
                </a:ext>
              </a:extLst>
            </p:cNvPr>
            <p:cNvSpPr/>
            <p:nvPr/>
          </p:nvSpPr>
          <p:spPr>
            <a:xfrm>
              <a:off x="2766025" y="1381675"/>
              <a:ext cx="123425" cy="241675"/>
            </a:xfrm>
            <a:custGeom>
              <a:avLst/>
              <a:gdLst/>
              <a:ahLst/>
              <a:cxnLst/>
              <a:rect l="l" t="t" r="r" b="b"/>
              <a:pathLst>
                <a:path w="4937" h="9667" fill="none" extrusionOk="0">
                  <a:moveTo>
                    <a:pt x="1" y="1"/>
                  </a:moveTo>
                  <a:lnTo>
                    <a:pt x="4936" y="9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3906;p52">
              <a:extLst>
                <a:ext uri="{FF2B5EF4-FFF2-40B4-BE49-F238E27FC236}">
                  <a16:creationId xmlns:a16="http://schemas.microsoft.com/office/drawing/2014/main" id="{3D15A2C7-23AF-41E1-8957-EB93091AE2CE}"/>
                </a:ext>
              </a:extLst>
            </p:cNvPr>
            <p:cNvSpPr/>
            <p:nvPr/>
          </p:nvSpPr>
          <p:spPr>
            <a:xfrm>
              <a:off x="2654450" y="1381675"/>
              <a:ext cx="111600" cy="387725"/>
            </a:xfrm>
            <a:custGeom>
              <a:avLst/>
              <a:gdLst/>
              <a:ahLst/>
              <a:cxnLst/>
              <a:rect l="l" t="t" r="r" b="b"/>
              <a:pathLst>
                <a:path w="4464" h="15509" fill="none" extrusionOk="0">
                  <a:moveTo>
                    <a:pt x="0" y="15509"/>
                  </a:moveTo>
                  <a:lnTo>
                    <a:pt x="446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3907;p52">
              <a:extLst>
                <a:ext uri="{FF2B5EF4-FFF2-40B4-BE49-F238E27FC236}">
                  <a16:creationId xmlns:a16="http://schemas.microsoft.com/office/drawing/2014/main" id="{F7F2BF9A-6189-4F17-96EB-FBB95CE2D666}"/>
                </a:ext>
              </a:extLst>
            </p:cNvPr>
            <p:cNvSpPr/>
            <p:nvPr/>
          </p:nvSpPr>
          <p:spPr>
            <a:xfrm>
              <a:off x="2443050" y="1198725"/>
              <a:ext cx="323000" cy="182975"/>
            </a:xfrm>
            <a:custGeom>
              <a:avLst/>
              <a:gdLst/>
              <a:ahLst/>
              <a:cxnLst/>
              <a:rect l="l" t="t" r="r" b="b"/>
              <a:pathLst>
                <a:path w="12920" h="7319" fill="none" extrusionOk="0">
                  <a:moveTo>
                    <a:pt x="1" y="0"/>
                  </a:moveTo>
                  <a:lnTo>
                    <a:pt x="12920" y="731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3908;p52">
              <a:extLst>
                <a:ext uri="{FF2B5EF4-FFF2-40B4-BE49-F238E27FC236}">
                  <a16:creationId xmlns:a16="http://schemas.microsoft.com/office/drawing/2014/main" id="{E78D4389-974A-49DD-818E-3AF72DEC3798}"/>
                </a:ext>
              </a:extLst>
            </p:cNvPr>
            <p:cNvSpPr/>
            <p:nvPr/>
          </p:nvSpPr>
          <p:spPr>
            <a:xfrm>
              <a:off x="2766025" y="1123125"/>
              <a:ext cx="211125" cy="253450"/>
            </a:xfrm>
            <a:custGeom>
              <a:avLst/>
              <a:gdLst/>
              <a:ahLst/>
              <a:cxnLst/>
              <a:rect l="l" t="t" r="r" b="b"/>
              <a:pathLst>
                <a:path w="8445" h="10138" fill="none" extrusionOk="0">
                  <a:moveTo>
                    <a:pt x="8444" y="0"/>
                  </a:moveTo>
                  <a:lnTo>
                    <a:pt x="1" y="1013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3909;p52">
              <a:extLst>
                <a:ext uri="{FF2B5EF4-FFF2-40B4-BE49-F238E27FC236}">
                  <a16:creationId xmlns:a16="http://schemas.microsoft.com/office/drawing/2014/main" id="{F78B060F-41E0-42A6-8086-5B5822B96B42}"/>
                </a:ext>
              </a:extLst>
            </p:cNvPr>
            <p:cNvSpPr/>
            <p:nvPr/>
          </p:nvSpPr>
          <p:spPr>
            <a:xfrm>
              <a:off x="2968950" y="1133400"/>
              <a:ext cx="133100" cy="392250"/>
            </a:xfrm>
            <a:custGeom>
              <a:avLst/>
              <a:gdLst/>
              <a:ahLst/>
              <a:cxnLst/>
              <a:rect l="l" t="t" r="r" b="b"/>
              <a:pathLst>
                <a:path w="5324" h="15690" fill="none" extrusionOk="0">
                  <a:moveTo>
                    <a:pt x="1" y="0"/>
                  </a:moveTo>
                  <a:lnTo>
                    <a:pt x="5323" y="1569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3910;p52">
              <a:extLst>
                <a:ext uri="{FF2B5EF4-FFF2-40B4-BE49-F238E27FC236}">
                  <a16:creationId xmlns:a16="http://schemas.microsoft.com/office/drawing/2014/main" id="{D92589A7-D787-4148-81AB-5F78D0628E3C}"/>
                </a:ext>
              </a:extLst>
            </p:cNvPr>
            <p:cNvSpPr/>
            <p:nvPr/>
          </p:nvSpPr>
          <p:spPr>
            <a:xfrm>
              <a:off x="2766025" y="1381675"/>
              <a:ext cx="336025" cy="143975"/>
            </a:xfrm>
            <a:custGeom>
              <a:avLst/>
              <a:gdLst/>
              <a:ahLst/>
              <a:cxnLst/>
              <a:rect l="l" t="t" r="r" b="b"/>
              <a:pathLst>
                <a:path w="13441" h="5759" fill="none" extrusionOk="0">
                  <a:moveTo>
                    <a:pt x="1" y="1"/>
                  </a:moveTo>
                  <a:lnTo>
                    <a:pt x="13440" y="575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3911;p52">
              <a:extLst>
                <a:ext uri="{FF2B5EF4-FFF2-40B4-BE49-F238E27FC236}">
                  <a16:creationId xmlns:a16="http://schemas.microsoft.com/office/drawing/2014/main" id="{EA7E5449-8E67-44D8-9501-A17B1E4D5121}"/>
                </a:ext>
              </a:extLst>
            </p:cNvPr>
            <p:cNvSpPr/>
            <p:nvPr/>
          </p:nvSpPr>
          <p:spPr>
            <a:xfrm>
              <a:off x="3102025" y="1240150"/>
              <a:ext cx="147600" cy="285500"/>
            </a:xfrm>
            <a:custGeom>
              <a:avLst/>
              <a:gdLst/>
              <a:ahLst/>
              <a:cxnLst/>
              <a:rect l="l" t="t" r="r" b="b"/>
              <a:pathLst>
                <a:path w="5904" h="11420" fill="none" extrusionOk="0">
                  <a:moveTo>
                    <a:pt x="0" y="11420"/>
                  </a:moveTo>
                  <a:lnTo>
                    <a:pt x="5904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3912;p52">
              <a:extLst>
                <a:ext uri="{FF2B5EF4-FFF2-40B4-BE49-F238E27FC236}">
                  <a16:creationId xmlns:a16="http://schemas.microsoft.com/office/drawing/2014/main" id="{63D27880-35F0-480F-997D-AD038B24732F}"/>
                </a:ext>
              </a:extLst>
            </p:cNvPr>
            <p:cNvSpPr/>
            <p:nvPr/>
          </p:nvSpPr>
          <p:spPr>
            <a:xfrm>
              <a:off x="2969875" y="861825"/>
              <a:ext cx="185700" cy="270075"/>
            </a:xfrm>
            <a:custGeom>
              <a:avLst/>
              <a:gdLst/>
              <a:ahLst/>
              <a:cxnLst/>
              <a:rect l="l" t="t" r="r" b="b"/>
              <a:pathLst>
                <a:path w="7428" h="10803" fill="none" extrusionOk="0">
                  <a:moveTo>
                    <a:pt x="0" y="10803"/>
                  </a:moveTo>
                  <a:lnTo>
                    <a:pt x="7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3913;p52">
              <a:extLst>
                <a:ext uri="{FF2B5EF4-FFF2-40B4-BE49-F238E27FC236}">
                  <a16:creationId xmlns:a16="http://schemas.microsoft.com/office/drawing/2014/main" id="{68532C59-34FF-4E76-A7E3-FFAB320F7061}"/>
                </a:ext>
              </a:extLst>
            </p:cNvPr>
            <p:cNvSpPr/>
            <p:nvPr/>
          </p:nvSpPr>
          <p:spPr>
            <a:xfrm>
              <a:off x="2969875" y="1131875"/>
              <a:ext cx="275225" cy="116775"/>
            </a:xfrm>
            <a:custGeom>
              <a:avLst/>
              <a:gdLst/>
              <a:ahLst/>
              <a:cxnLst/>
              <a:rect l="l" t="t" r="r" b="b"/>
              <a:pathLst>
                <a:path w="11009" h="4671" fill="none" extrusionOk="0">
                  <a:moveTo>
                    <a:pt x="0" y="1"/>
                  </a:moveTo>
                  <a:lnTo>
                    <a:pt x="11008" y="4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3914;p52">
              <a:extLst>
                <a:ext uri="{FF2B5EF4-FFF2-40B4-BE49-F238E27FC236}">
                  <a16:creationId xmlns:a16="http://schemas.microsoft.com/office/drawing/2014/main" id="{C5939FA7-B4D1-4B46-A43F-8F9F0C675AF0}"/>
                </a:ext>
              </a:extLst>
            </p:cNvPr>
            <p:cNvSpPr/>
            <p:nvPr/>
          </p:nvSpPr>
          <p:spPr>
            <a:xfrm>
              <a:off x="3349700" y="2603750"/>
              <a:ext cx="1343375" cy="1817575"/>
            </a:xfrm>
            <a:custGeom>
              <a:avLst/>
              <a:gdLst/>
              <a:ahLst/>
              <a:cxnLst/>
              <a:rect l="l" t="t" r="r" b="b"/>
              <a:pathLst>
                <a:path w="53735" h="72703" fill="none" extrusionOk="0">
                  <a:moveTo>
                    <a:pt x="27593" y="71880"/>
                  </a:moveTo>
                  <a:lnTo>
                    <a:pt x="23771" y="58694"/>
                  </a:lnTo>
                  <a:lnTo>
                    <a:pt x="22936" y="46731"/>
                  </a:lnTo>
                  <a:lnTo>
                    <a:pt x="19972" y="37380"/>
                  </a:lnTo>
                  <a:lnTo>
                    <a:pt x="11674" y="32686"/>
                  </a:lnTo>
                  <a:lnTo>
                    <a:pt x="1" y="27001"/>
                  </a:lnTo>
                  <a:lnTo>
                    <a:pt x="1392" y="10610"/>
                  </a:lnTo>
                  <a:lnTo>
                    <a:pt x="17517" y="1"/>
                  </a:lnTo>
                  <a:lnTo>
                    <a:pt x="29747" y="5384"/>
                  </a:lnTo>
                  <a:lnTo>
                    <a:pt x="43827" y="21291"/>
                  </a:lnTo>
                  <a:lnTo>
                    <a:pt x="49343" y="27122"/>
                  </a:lnTo>
                  <a:lnTo>
                    <a:pt x="53735" y="25815"/>
                  </a:lnTo>
                  <a:lnTo>
                    <a:pt x="50347" y="35940"/>
                  </a:lnTo>
                  <a:lnTo>
                    <a:pt x="47093" y="38214"/>
                  </a:lnTo>
                  <a:lnTo>
                    <a:pt x="44069" y="44275"/>
                  </a:lnTo>
                  <a:lnTo>
                    <a:pt x="45073" y="51944"/>
                  </a:lnTo>
                  <a:lnTo>
                    <a:pt x="42170" y="55694"/>
                  </a:lnTo>
                  <a:lnTo>
                    <a:pt x="38227" y="66025"/>
                  </a:lnTo>
                  <a:lnTo>
                    <a:pt x="27593" y="7270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3915;p52">
              <a:extLst>
                <a:ext uri="{FF2B5EF4-FFF2-40B4-BE49-F238E27FC236}">
                  <a16:creationId xmlns:a16="http://schemas.microsoft.com/office/drawing/2014/main" id="{E37BB4B8-1485-469D-9B2E-963BC77C7527}"/>
                </a:ext>
              </a:extLst>
            </p:cNvPr>
            <p:cNvSpPr/>
            <p:nvPr/>
          </p:nvSpPr>
          <p:spPr>
            <a:xfrm>
              <a:off x="3385100" y="2877450"/>
              <a:ext cx="295475" cy="291550"/>
            </a:xfrm>
            <a:custGeom>
              <a:avLst/>
              <a:gdLst/>
              <a:ahLst/>
              <a:cxnLst/>
              <a:rect l="l" t="t" r="r" b="b"/>
              <a:pathLst>
                <a:path w="11819" h="11662" fill="none" extrusionOk="0">
                  <a:moveTo>
                    <a:pt x="0" y="0"/>
                  </a:moveTo>
                  <a:lnTo>
                    <a:pt x="11819" y="116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3916;p52">
              <a:extLst>
                <a:ext uri="{FF2B5EF4-FFF2-40B4-BE49-F238E27FC236}">
                  <a16:creationId xmlns:a16="http://schemas.microsoft.com/office/drawing/2014/main" id="{468FCA2E-8D23-4635-A04D-D671910F730D}"/>
                </a:ext>
              </a:extLst>
            </p:cNvPr>
            <p:cNvSpPr/>
            <p:nvPr/>
          </p:nvSpPr>
          <p:spPr>
            <a:xfrm>
              <a:off x="3680550" y="2603750"/>
              <a:ext cx="106775" cy="565250"/>
            </a:xfrm>
            <a:custGeom>
              <a:avLst/>
              <a:gdLst/>
              <a:ahLst/>
              <a:cxnLst/>
              <a:rect l="l" t="t" r="r" b="b"/>
              <a:pathLst>
                <a:path w="4271" h="22610" fill="none" extrusionOk="0">
                  <a:moveTo>
                    <a:pt x="1" y="22610"/>
                  </a:moveTo>
                  <a:lnTo>
                    <a:pt x="427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3917;p52">
              <a:extLst>
                <a:ext uri="{FF2B5EF4-FFF2-40B4-BE49-F238E27FC236}">
                  <a16:creationId xmlns:a16="http://schemas.microsoft.com/office/drawing/2014/main" id="{EEC9788C-5912-4227-B1CD-F097DB3EC724}"/>
                </a:ext>
              </a:extLst>
            </p:cNvPr>
            <p:cNvSpPr/>
            <p:nvPr/>
          </p:nvSpPr>
          <p:spPr>
            <a:xfrm>
              <a:off x="3787300" y="2603750"/>
              <a:ext cx="225625" cy="660225"/>
            </a:xfrm>
            <a:custGeom>
              <a:avLst/>
              <a:gdLst/>
              <a:ahLst/>
              <a:cxnLst/>
              <a:rect l="l" t="t" r="r" b="b"/>
              <a:pathLst>
                <a:path w="9025" h="26409" fill="none" extrusionOk="0">
                  <a:moveTo>
                    <a:pt x="1" y="1"/>
                  </a:moveTo>
                  <a:lnTo>
                    <a:pt x="9025" y="2640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3918;p52">
              <a:extLst>
                <a:ext uri="{FF2B5EF4-FFF2-40B4-BE49-F238E27FC236}">
                  <a16:creationId xmlns:a16="http://schemas.microsoft.com/office/drawing/2014/main" id="{A12216E1-B7FA-4EAB-ABA0-052B62CBE241}"/>
                </a:ext>
              </a:extLst>
            </p:cNvPr>
            <p:cNvSpPr/>
            <p:nvPr/>
          </p:nvSpPr>
          <p:spPr>
            <a:xfrm>
              <a:off x="4093350" y="2738325"/>
              <a:ext cx="140350" cy="442775"/>
            </a:xfrm>
            <a:custGeom>
              <a:avLst/>
              <a:gdLst/>
              <a:ahLst/>
              <a:cxnLst/>
              <a:rect l="l" t="t" r="r" b="b"/>
              <a:pathLst>
                <a:path w="5614" h="17711" fill="none" extrusionOk="0">
                  <a:moveTo>
                    <a:pt x="5614" y="17711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3919;p52">
              <a:extLst>
                <a:ext uri="{FF2B5EF4-FFF2-40B4-BE49-F238E27FC236}">
                  <a16:creationId xmlns:a16="http://schemas.microsoft.com/office/drawing/2014/main" id="{BBB2008C-12D7-447C-836A-DEE854BDC5DF}"/>
                </a:ext>
              </a:extLst>
            </p:cNvPr>
            <p:cNvSpPr/>
            <p:nvPr/>
          </p:nvSpPr>
          <p:spPr>
            <a:xfrm>
              <a:off x="4012900" y="2738325"/>
              <a:ext cx="80475" cy="525650"/>
            </a:xfrm>
            <a:custGeom>
              <a:avLst/>
              <a:gdLst/>
              <a:ahLst/>
              <a:cxnLst/>
              <a:rect l="l" t="t" r="r" b="b"/>
              <a:pathLst>
                <a:path w="3219" h="21026" fill="none" extrusionOk="0">
                  <a:moveTo>
                    <a:pt x="3219" y="1"/>
                  </a:moveTo>
                  <a:lnTo>
                    <a:pt x="1" y="210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3920;p52">
              <a:extLst>
                <a:ext uri="{FF2B5EF4-FFF2-40B4-BE49-F238E27FC236}">
                  <a16:creationId xmlns:a16="http://schemas.microsoft.com/office/drawing/2014/main" id="{7D394085-CD1C-4BA5-9714-7CDAF3F92808}"/>
                </a:ext>
              </a:extLst>
            </p:cNvPr>
            <p:cNvSpPr/>
            <p:nvPr/>
          </p:nvSpPr>
          <p:spPr>
            <a:xfrm>
              <a:off x="4015025" y="3249125"/>
              <a:ext cx="183000" cy="352025"/>
            </a:xfrm>
            <a:custGeom>
              <a:avLst/>
              <a:gdLst/>
              <a:ahLst/>
              <a:cxnLst/>
              <a:rect l="l" t="t" r="r" b="b"/>
              <a:pathLst>
                <a:path w="7320" h="14081" fill="none" extrusionOk="0">
                  <a:moveTo>
                    <a:pt x="7319" y="14081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9" name="Google Shape;3921;p52">
              <a:extLst>
                <a:ext uri="{FF2B5EF4-FFF2-40B4-BE49-F238E27FC236}">
                  <a16:creationId xmlns:a16="http://schemas.microsoft.com/office/drawing/2014/main" id="{9A69E11D-2D17-499A-9CA5-2803D3113036}"/>
                </a:ext>
              </a:extLst>
            </p:cNvPr>
            <p:cNvSpPr/>
            <p:nvPr/>
          </p:nvSpPr>
          <p:spPr>
            <a:xfrm>
              <a:off x="4198000" y="3181075"/>
              <a:ext cx="35700" cy="420075"/>
            </a:xfrm>
            <a:custGeom>
              <a:avLst/>
              <a:gdLst/>
              <a:ahLst/>
              <a:cxnLst/>
              <a:rect l="l" t="t" r="r" b="b"/>
              <a:pathLst>
                <a:path w="1428" h="16803" fill="none" extrusionOk="0">
                  <a:moveTo>
                    <a:pt x="0" y="16803"/>
                  </a:moveTo>
                  <a:lnTo>
                    <a:pt x="1428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0" name="Google Shape;3922;p52">
              <a:extLst>
                <a:ext uri="{FF2B5EF4-FFF2-40B4-BE49-F238E27FC236}">
                  <a16:creationId xmlns:a16="http://schemas.microsoft.com/office/drawing/2014/main" id="{E2C4FF8E-9207-4B00-A99C-4055309FA566}"/>
                </a:ext>
              </a:extLst>
            </p:cNvPr>
            <p:cNvSpPr/>
            <p:nvPr/>
          </p:nvSpPr>
          <p:spPr>
            <a:xfrm>
              <a:off x="4013225" y="3179575"/>
              <a:ext cx="220175" cy="70775"/>
            </a:xfrm>
            <a:custGeom>
              <a:avLst/>
              <a:gdLst/>
              <a:ahLst/>
              <a:cxnLst/>
              <a:rect l="l" t="t" r="r" b="b"/>
              <a:pathLst>
                <a:path w="8807" h="2831" fill="none" extrusionOk="0">
                  <a:moveTo>
                    <a:pt x="8806" y="0"/>
                  </a:moveTo>
                  <a:lnTo>
                    <a:pt x="0" y="283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3923;p52">
              <a:extLst>
                <a:ext uri="{FF2B5EF4-FFF2-40B4-BE49-F238E27FC236}">
                  <a16:creationId xmlns:a16="http://schemas.microsoft.com/office/drawing/2014/main" id="{7E4453B0-9F0D-4B95-AED7-DA71A4099D77}"/>
                </a:ext>
              </a:extLst>
            </p:cNvPr>
            <p:cNvSpPr/>
            <p:nvPr/>
          </p:nvSpPr>
          <p:spPr>
            <a:xfrm>
              <a:off x="3680550" y="3168975"/>
              <a:ext cx="338125" cy="80175"/>
            </a:xfrm>
            <a:custGeom>
              <a:avLst/>
              <a:gdLst/>
              <a:ahLst/>
              <a:cxnLst/>
              <a:rect l="l" t="t" r="r" b="b"/>
              <a:pathLst>
                <a:path w="13525" h="3207" fill="none" extrusionOk="0">
                  <a:moveTo>
                    <a:pt x="1" y="1"/>
                  </a:moveTo>
                  <a:lnTo>
                    <a:pt x="13525" y="320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3924;p52">
              <a:extLst>
                <a:ext uri="{FF2B5EF4-FFF2-40B4-BE49-F238E27FC236}">
                  <a16:creationId xmlns:a16="http://schemas.microsoft.com/office/drawing/2014/main" id="{36541F4B-FE1C-4D63-80C2-4492ECFDB6FD}"/>
                </a:ext>
              </a:extLst>
            </p:cNvPr>
            <p:cNvSpPr/>
            <p:nvPr/>
          </p:nvSpPr>
          <p:spPr>
            <a:xfrm>
              <a:off x="3641550" y="3168975"/>
              <a:ext cx="39025" cy="251950"/>
            </a:xfrm>
            <a:custGeom>
              <a:avLst/>
              <a:gdLst/>
              <a:ahLst/>
              <a:cxnLst/>
              <a:rect l="l" t="t" r="r" b="b"/>
              <a:pathLst>
                <a:path w="1561" h="10078" fill="none" extrusionOk="0">
                  <a:moveTo>
                    <a:pt x="1561" y="1"/>
                  </a:moveTo>
                  <a:lnTo>
                    <a:pt x="0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3925;p52">
              <a:extLst>
                <a:ext uri="{FF2B5EF4-FFF2-40B4-BE49-F238E27FC236}">
                  <a16:creationId xmlns:a16="http://schemas.microsoft.com/office/drawing/2014/main" id="{26E9CFC4-B03F-484A-ACF6-169DAB471AE0}"/>
                </a:ext>
              </a:extLst>
            </p:cNvPr>
            <p:cNvSpPr/>
            <p:nvPr/>
          </p:nvSpPr>
          <p:spPr>
            <a:xfrm>
              <a:off x="3364525" y="3168975"/>
              <a:ext cx="316050" cy="109800"/>
            </a:xfrm>
            <a:custGeom>
              <a:avLst/>
              <a:gdLst/>
              <a:ahLst/>
              <a:cxnLst/>
              <a:rect l="l" t="t" r="r" b="b"/>
              <a:pathLst>
                <a:path w="12642" h="4392" fill="none" extrusionOk="0">
                  <a:moveTo>
                    <a:pt x="0" y="4392"/>
                  </a:moveTo>
                  <a:lnTo>
                    <a:pt x="1264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4" name="Google Shape;3926;p52">
              <a:extLst>
                <a:ext uri="{FF2B5EF4-FFF2-40B4-BE49-F238E27FC236}">
                  <a16:creationId xmlns:a16="http://schemas.microsoft.com/office/drawing/2014/main" id="{1A71B48B-1C01-4630-93BA-B62B8AE9A560}"/>
                </a:ext>
              </a:extLst>
            </p:cNvPr>
            <p:cNvSpPr/>
            <p:nvPr/>
          </p:nvSpPr>
          <p:spPr>
            <a:xfrm>
              <a:off x="3680550" y="3168975"/>
              <a:ext cx="160000" cy="375025"/>
            </a:xfrm>
            <a:custGeom>
              <a:avLst/>
              <a:gdLst/>
              <a:ahLst/>
              <a:cxnLst/>
              <a:rect l="l" t="t" r="r" b="b"/>
              <a:pathLst>
                <a:path w="6400" h="15001" fill="none" extrusionOk="0">
                  <a:moveTo>
                    <a:pt x="1" y="1"/>
                  </a:moveTo>
                  <a:lnTo>
                    <a:pt x="6400" y="1500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5" name="Google Shape;3927;p52">
              <a:extLst>
                <a:ext uri="{FF2B5EF4-FFF2-40B4-BE49-F238E27FC236}">
                  <a16:creationId xmlns:a16="http://schemas.microsoft.com/office/drawing/2014/main" id="{95C9CBA7-B2EF-4E0E-BD82-5AFCB9D5FE25}"/>
                </a:ext>
              </a:extLst>
            </p:cNvPr>
            <p:cNvSpPr/>
            <p:nvPr/>
          </p:nvSpPr>
          <p:spPr>
            <a:xfrm>
              <a:off x="3840525" y="3249125"/>
              <a:ext cx="178150" cy="294875"/>
            </a:xfrm>
            <a:custGeom>
              <a:avLst/>
              <a:gdLst/>
              <a:ahLst/>
              <a:cxnLst/>
              <a:rect l="l" t="t" r="r" b="b"/>
              <a:pathLst>
                <a:path w="7126" h="11795" fill="none" extrusionOk="0">
                  <a:moveTo>
                    <a:pt x="1" y="11795"/>
                  </a:moveTo>
                  <a:lnTo>
                    <a:pt x="712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6" name="Google Shape;3928;p52">
              <a:extLst>
                <a:ext uri="{FF2B5EF4-FFF2-40B4-BE49-F238E27FC236}">
                  <a16:creationId xmlns:a16="http://schemas.microsoft.com/office/drawing/2014/main" id="{701B6B59-E9A2-42A4-8D05-C342D1525697}"/>
                </a:ext>
              </a:extLst>
            </p:cNvPr>
            <p:cNvSpPr/>
            <p:nvPr/>
          </p:nvSpPr>
          <p:spPr>
            <a:xfrm>
              <a:off x="3929450" y="3247600"/>
              <a:ext cx="83475" cy="524425"/>
            </a:xfrm>
            <a:custGeom>
              <a:avLst/>
              <a:gdLst/>
              <a:ahLst/>
              <a:cxnLst/>
              <a:rect l="l" t="t" r="r" b="b"/>
              <a:pathLst>
                <a:path w="3339" h="20977" fill="none" extrusionOk="0">
                  <a:moveTo>
                    <a:pt x="0" y="20977"/>
                  </a:moveTo>
                  <a:lnTo>
                    <a:pt x="333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3929;p52">
              <a:extLst>
                <a:ext uri="{FF2B5EF4-FFF2-40B4-BE49-F238E27FC236}">
                  <a16:creationId xmlns:a16="http://schemas.microsoft.com/office/drawing/2014/main" id="{B2969BD0-44A0-4A4A-8AE4-039ECF7744A0}"/>
                </a:ext>
              </a:extLst>
            </p:cNvPr>
            <p:cNvSpPr/>
            <p:nvPr/>
          </p:nvSpPr>
          <p:spPr>
            <a:xfrm>
              <a:off x="3902525" y="3601125"/>
              <a:ext cx="295500" cy="170900"/>
            </a:xfrm>
            <a:custGeom>
              <a:avLst/>
              <a:gdLst/>
              <a:ahLst/>
              <a:cxnLst/>
              <a:rect l="l" t="t" r="r" b="b"/>
              <a:pathLst>
                <a:path w="11820" h="6836" fill="none" extrusionOk="0">
                  <a:moveTo>
                    <a:pt x="1" y="6836"/>
                  </a:moveTo>
                  <a:lnTo>
                    <a:pt x="118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8" name="Google Shape;3930;p52">
              <a:extLst>
                <a:ext uri="{FF2B5EF4-FFF2-40B4-BE49-F238E27FC236}">
                  <a16:creationId xmlns:a16="http://schemas.microsoft.com/office/drawing/2014/main" id="{692CA5B3-9ED2-42BA-A2A6-BCC502EDC29A}"/>
                </a:ext>
              </a:extLst>
            </p:cNvPr>
            <p:cNvSpPr/>
            <p:nvPr/>
          </p:nvSpPr>
          <p:spPr>
            <a:xfrm>
              <a:off x="4201025" y="3131475"/>
              <a:ext cx="235300" cy="464850"/>
            </a:xfrm>
            <a:custGeom>
              <a:avLst/>
              <a:gdLst/>
              <a:ahLst/>
              <a:cxnLst/>
              <a:rect l="l" t="t" r="r" b="b"/>
              <a:pathLst>
                <a:path w="9412" h="18594" fill="none" extrusionOk="0">
                  <a:moveTo>
                    <a:pt x="0" y="18593"/>
                  </a:moveTo>
                  <a:lnTo>
                    <a:pt x="941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9" name="Google Shape;3931;p52">
              <a:extLst>
                <a:ext uri="{FF2B5EF4-FFF2-40B4-BE49-F238E27FC236}">
                  <a16:creationId xmlns:a16="http://schemas.microsoft.com/office/drawing/2014/main" id="{8179BD14-5628-4C87-8E8A-69331709BEA3}"/>
                </a:ext>
              </a:extLst>
            </p:cNvPr>
            <p:cNvSpPr/>
            <p:nvPr/>
          </p:nvSpPr>
          <p:spPr>
            <a:xfrm>
              <a:off x="4233675" y="3136025"/>
              <a:ext cx="222300" cy="45075"/>
            </a:xfrm>
            <a:custGeom>
              <a:avLst/>
              <a:gdLst/>
              <a:ahLst/>
              <a:cxnLst/>
              <a:rect l="l" t="t" r="r" b="b"/>
              <a:pathLst>
                <a:path w="8892" h="1803" fill="none" extrusionOk="0">
                  <a:moveTo>
                    <a:pt x="1" y="1803"/>
                  </a:moveTo>
                  <a:lnTo>
                    <a:pt x="889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0" name="Google Shape;3932;p52">
              <a:extLst>
                <a:ext uri="{FF2B5EF4-FFF2-40B4-BE49-F238E27FC236}">
                  <a16:creationId xmlns:a16="http://schemas.microsoft.com/office/drawing/2014/main" id="{F2AA9CE4-613E-45D4-9C15-D092558CA713}"/>
                </a:ext>
              </a:extLst>
            </p:cNvPr>
            <p:cNvSpPr/>
            <p:nvPr/>
          </p:nvSpPr>
          <p:spPr>
            <a:xfrm>
              <a:off x="4455950" y="3147500"/>
              <a:ext cx="71100" cy="411625"/>
            </a:xfrm>
            <a:custGeom>
              <a:avLst/>
              <a:gdLst/>
              <a:ahLst/>
              <a:cxnLst/>
              <a:rect l="l" t="t" r="r" b="b"/>
              <a:pathLst>
                <a:path w="2844" h="16465" fill="none" extrusionOk="0">
                  <a:moveTo>
                    <a:pt x="1" y="1"/>
                  </a:moveTo>
                  <a:lnTo>
                    <a:pt x="2843" y="1646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3933;p52">
              <a:extLst>
                <a:ext uri="{FF2B5EF4-FFF2-40B4-BE49-F238E27FC236}">
                  <a16:creationId xmlns:a16="http://schemas.microsoft.com/office/drawing/2014/main" id="{F5E7456E-508D-4871-A0BC-210AF816398F}"/>
                </a:ext>
              </a:extLst>
            </p:cNvPr>
            <p:cNvSpPr/>
            <p:nvPr/>
          </p:nvSpPr>
          <p:spPr>
            <a:xfrm>
              <a:off x="4198000" y="3559100"/>
              <a:ext cx="329050" cy="41750"/>
            </a:xfrm>
            <a:custGeom>
              <a:avLst/>
              <a:gdLst/>
              <a:ahLst/>
              <a:cxnLst/>
              <a:rect l="l" t="t" r="r" b="b"/>
              <a:pathLst>
                <a:path w="13162" h="1670" fill="none" extrusionOk="0">
                  <a:moveTo>
                    <a:pt x="13161" y="0"/>
                  </a:moveTo>
                  <a:lnTo>
                    <a:pt x="0" y="167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2" name="Google Shape;3934;p52">
              <a:extLst>
                <a:ext uri="{FF2B5EF4-FFF2-40B4-BE49-F238E27FC236}">
                  <a16:creationId xmlns:a16="http://schemas.microsoft.com/office/drawing/2014/main" id="{C6FAEAD1-BC0C-4F54-8AB8-B062CD64806F}"/>
                </a:ext>
              </a:extLst>
            </p:cNvPr>
            <p:cNvSpPr/>
            <p:nvPr/>
          </p:nvSpPr>
          <p:spPr>
            <a:xfrm>
              <a:off x="4198000" y="3589050"/>
              <a:ext cx="205975" cy="407075"/>
            </a:xfrm>
            <a:custGeom>
              <a:avLst/>
              <a:gdLst/>
              <a:ahLst/>
              <a:cxnLst/>
              <a:rect l="l" t="t" r="r" b="b"/>
              <a:pathLst>
                <a:path w="8239" h="16283" fill="none" extrusionOk="0">
                  <a:moveTo>
                    <a:pt x="0" y="0"/>
                  </a:moveTo>
                  <a:lnTo>
                    <a:pt x="8238" y="1628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3" name="Google Shape;3935;p52">
              <a:extLst>
                <a:ext uri="{FF2B5EF4-FFF2-40B4-BE49-F238E27FC236}">
                  <a16:creationId xmlns:a16="http://schemas.microsoft.com/office/drawing/2014/main" id="{92FDA393-4F09-48BF-B646-87CA6B30583F}"/>
                </a:ext>
              </a:extLst>
            </p:cNvPr>
            <p:cNvSpPr/>
            <p:nvPr/>
          </p:nvSpPr>
          <p:spPr>
            <a:xfrm>
              <a:off x="4185900" y="3589050"/>
              <a:ext cx="12125" cy="523800"/>
            </a:xfrm>
            <a:custGeom>
              <a:avLst/>
              <a:gdLst/>
              <a:ahLst/>
              <a:cxnLst/>
              <a:rect l="l" t="t" r="r" b="b"/>
              <a:pathLst>
                <a:path w="485" h="20952" fill="none" extrusionOk="0">
                  <a:moveTo>
                    <a:pt x="0" y="20952"/>
                  </a:moveTo>
                  <a:lnTo>
                    <a:pt x="48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4" name="Google Shape;3936;p52">
              <a:extLst>
                <a:ext uri="{FF2B5EF4-FFF2-40B4-BE49-F238E27FC236}">
                  <a16:creationId xmlns:a16="http://schemas.microsoft.com/office/drawing/2014/main" id="{A7A5A92A-50D3-453F-8547-222F3A0AB613}"/>
                </a:ext>
              </a:extLst>
            </p:cNvPr>
            <p:cNvSpPr/>
            <p:nvPr/>
          </p:nvSpPr>
          <p:spPr>
            <a:xfrm>
              <a:off x="4185900" y="4100725"/>
              <a:ext cx="119475" cy="168475"/>
            </a:xfrm>
            <a:custGeom>
              <a:avLst/>
              <a:gdLst/>
              <a:ahLst/>
              <a:cxnLst/>
              <a:rect l="l" t="t" r="r" b="b"/>
              <a:pathLst>
                <a:path w="4779" h="6739" fill="none" extrusionOk="0">
                  <a:moveTo>
                    <a:pt x="4779" y="673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5" name="Google Shape;3937;p52">
              <a:extLst>
                <a:ext uri="{FF2B5EF4-FFF2-40B4-BE49-F238E27FC236}">
                  <a16:creationId xmlns:a16="http://schemas.microsoft.com/office/drawing/2014/main" id="{64AB1CEB-4EB6-4760-A241-3D4BB0D664A5}"/>
                </a:ext>
              </a:extLst>
            </p:cNvPr>
            <p:cNvSpPr/>
            <p:nvPr/>
          </p:nvSpPr>
          <p:spPr>
            <a:xfrm>
              <a:off x="3958775" y="4085900"/>
              <a:ext cx="227150" cy="14850"/>
            </a:xfrm>
            <a:custGeom>
              <a:avLst/>
              <a:gdLst/>
              <a:ahLst/>
              <a:cxnLst/>
              <a:rect l="l" t="t" r="r" b="b"/>
              <a:pathLst>
                <a:path w="9086" h="594" fill="none" extrusionOk="0">
                  <a:moveTo>
                    <a:pt x="9085" y="594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6" name="Google Shape;3938;p52">
              <a:extLst>
                <a:ext uri="{FF2B5EF4-FFF2-40B4-BE49-F238E27FC236}">
                  <a16:creationId xmlns:a16="http://schemas.microsoft.com/office/drawing/2014/main" id="{CD025FC1-5572-4652-B6DE-24FDAC22C657}"/>
                </a:ext>
              </a:extLst>
            </p:cNvPr>
            <p:cNvSpPr/>
            <p:nvPr/>
          </p:nvSpPr>
          <p:spPr>
            <a:xfrm>
              <a:off x="4185900" y="3996100"/>
              <a:ext cx="218075" cy="104650"/>
            </a:xfrm>
            <a:custGeom>
              <a:avLst/>
              <a:gdLst/>
              <a:ahLst/>
              <a:cxnLst/>
              <a:rect l="l" t="t" r="r" b="b"/>
              <a:pathLst>
                <a:path w="8723" h="4186" fill="none" extrusionOk="0">
                  <a:moveTo>
                    <a:pt x="0" y="4186"/>
                  </a:moveTo>
                  <a:lnTo>
                    <a:pt x="872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7" name="Google Shape;3939;p52">
              <a:extLst>
                <a:ext uri="{FF2B5EF4-FFF2-40B4-BE49-F238E27FC236}">
                  <a16:creationId xmlns:a16="http://schemas.microsoft.com/office/drawing/2014/main" id="{DC8CF49F-654C-4B98-B795-C29B7A42A317}"/>
                </a:ext>
              </a:extLst>
            </p:cNvPr>
            <p:cNvSpPr/>
            <p:nvPr/>
          </p:nvSpPr>
          <p:spPr>
            <a:xfrm>
              <a:off x="4334375" y="2852350"/>
              <a:ext cx="111025" cy="283700"/>
            </a:xfrm>
            <a:custGeom>
              <a:avLst/>
              <a:gdLst/>
              <a:ahLst/>
              <a:cxnLst/>
              <a:rect l="l" t="t" r="r" b="b"/>
              <a:pathLst>
                <a:path w="4441" h="11348" fill="none" extrusionOk="0">
                  <a:moveTo>
                    <a:pt x="4440" y="11347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8" name="Google Shape;3940;p52">
              <a:extLst>
                <a:ext uri="{FF2B5EF4-FFF2-40B4-BE49-F238E27FC236}">
                  <a16:creationId xmlns:a16="http://schemas.microsoft.com/office/drawing/2014/main" id="{E95682D2-E6B5-41D0-956C-19E1172F9DE2}"/>
                </a:ext>
              </a:extLst>
            </p:cNvPr>
            <p:cNvSpPr/>
            <p:nvPr/>
          </p:nvSpPr>
          <p:spPr>
            <a:xfrm>
              <a:off x="3385100" y="2652150"/>
              <a:ext cx="158175" cy="225325"/>
            </a:xfrm>
            <a:custGeom>
              <a:avLst/>
              <a:gdLst/>
              <a:ahLst/>
              <a:cxnLst/>
              <a:rect l="l" t="t" r="r" b="b"/>
              <a:pathLst>
                <a:path w="6327" h="9013" fill="none" extrusionOk="0">
                  <a:moveTo>
                    <a:pt x="0" y="9012"/>
                  </a:moveTo>
                  <a:lnTo>
                    <a:pt x="63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9" name="Google Shape;3941;p52">
              <a:extLst>
                <a:ext uri="{FF2B5EF4-FFF2-40B4-BE49-F238E27FC236}">
                  <a16:creationId xmlns:a16="http://schemas.microsoft.com/office/drawing/2014/main" id="{3C56D58E-8283-4CAC-B61C-05BCDD71868F}"/>
                </a:ext>
              </a:extLst>
            </p:cNvPr>
            <p:cNvSpPr/>
            <p:nvPr/>
          </p:nvSpPr>
          <p:spPr>
            <a:xfrm>
              <a:off x="3544150" y="2591975"/>
              <a:ext cx="256175" cy="64425"/>
            </a:xfrm>
            <a:custGeom>
              <a:avLst/>
              <a:gdLst/>
              <a:ahLst/>
              <a:cxnLst/>
              <a:rect l="l" t="t" r="r" b="b"/>
              <a:pathLst>
                <a:path w="10247" h="2577" fill="none" extrusionOk="0">
                  <a:moveTo>
                    <a:pt x="1" y="2577"/>
                  </a:moveTo>
                  <a:lnTo>
                    <a:pt x="102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0" name="Google Shape;3942;p52">
              <a:extLst>
                <a:ext uri="{FF2B5EF4-FFF2-40B4-BE49-F238E27FC236}">
                  <a16:creationId xmlns:a16="http://schemas.microsoft.com/office/drawing/2014/main" id="{EB26F01D-687B-4EA1-91C5-F5A2D6371507}"/>
                </a:ext>
              </a:extLst>
            </p:cNvPr>
            <p:cNvSpPr/>
            <p:nvPr/>
          </p:nvSpPr>
          <p:spPr>
            <a:xfrm>
              <a:off x="3473100" y="1177850"/>
              <a:ext cx="3833475" cy="2175325"/>
            </a:xfrm>
            <a:custGeom>
              <a:avLst/>
              <a:gdLst/>
              <a:ahLst/>
              <a:cxnLst/>
              <a:rect l="l" t="t" r="r" b="b"/>
              <a:pathLst>
                <a:path w="153339" h="87013" fill="none" extrusionOk="0">
                  <a:moveTo>
                    <a:pt x="24811" y="62214"/>
                  </a:moveTo>
                  <a:lnTo>
                    <a:pt x="34452" y="66980"/>
                  </a:lnTo>
                  <a:lnTo>
                    <a:pt x="37549" y="69920"/>
                  </a:lnTo>
                  <a:lnTo>
                    <a:pt x="41274" y="77698"/>
                  </a:lnTo>
                  <a:lnTo>
                    <a:pt x="46270" y="79222"/>
                  </a:lnTo>
                  <a:lnTo>
                    <a:pt x="55899" y="72775"/>
                  </a:lnTo>
                  <a:lnTo>
                    <a:pt x="52645" y="69085"/>
                  </a:lnTo>
                  <a:lnTo>
                    <a:pt x="48291" y="70234"/>
                  </a:lnTo>
                  <a:lnTo>
                    <a:pt x="46585" y="64634"/>
                  </a:lnTo>
                  <a:lnTo>
                    <a:pt x="48774" y="66097"/>
                  </a:lnTo>
                  <a:lnTo>
                    <a:pt x="59698" y="70234"/>
                  </a:lnTo>
                  <a:lnTo>
                    <a:pt x="65988" y="72279"/>
                  </a:lnTo>
                  <a:lnTo>
                    <a:pt x="66315" y="75944"/>
                  </a:lnTo>
                  <a:lnTo>
                    <a:pt x="70960" y="87013"/>
                  </a:lnTo>
                  <a:lnTo>
                    <a:pt x="76573" y="75944"/>
                  </a:lnTo>
                  <a:lnTo>
                    <a:pt x="80831" y="72932"/>
                  </a:lnTo>
                  <a:lnTo>
                    <a:pt x="86069" y="78146"/>
                  </a:lnTo>
                  <a:lnTo>
                    <a:pt x="88355" y="83928"/>
                  </a:lnTo>
                  <a:lnTo>
                    <a:pt x="94633" y="84037"/>
                  </a:lnTo>
                  <a:lnTo>
                    <a:pt x="94270" y="74299"/>
                  </a:lnTo>
                  <a:lnTo>
                    <a:pt x="100936" y="72690"/>
                  </a:lnTo>
                  <a:lnTo>
                    <a:pt x="106682" y="64307"/>
                  </a:lnTo>
                  <a:lnTo>
                    <a:pt x="106319" y="56553"/>
                  </a:lnTo>
                  <a:lnTo>
                    <a:pt x="103416" y="54690"/>
                  </a:lnTo>
                  <a:lnTo>
                    <a:pt x="106827" y="53105"/>
                  </a:lnTo>
                  <a:lnTo>
                    <a:pt x="120194" y="45339"/>
                  </a:lnTo>
                  <a:lnTo>
                    <a:pt x="122528" y="36859"/>
                  </a:lnTo>
                  <a:lnTo>
                    <a:pt x="118851" y="35493"/>
                  </a:lnTo>
                  <a:lnTo>
                    <a:pt x="125093" y="28464"/>
                  </a:lnTo>
                  <a:lnTo>
                    <a:pt x="148536" y="25972"/>
                  </a:lnTo>
                  <a:lnTo>
                    <a:pt x="153339" y="12255"/>
                  </a:lnTo>
                  <a:lnTo>
                    <a:pt x="125468" y="6255"/>
                  </a:lnTo>
                  <a:lnTo>
                    <a:pt x="101758" y="5432"/>
                  </a:lnTo>
                  <a:lnTo>
                    <a:pt x="85016" y="1"/>
                  </a:lnTo>
                  <a:lnTo>
                    <a:pt x="60532" y="12255"/>
                  </a:lnTo>
                  <a:lnTo>
                    <a:pt x="39714" y="20214"/>
                  </a:lnTo>
                  <a:lnTo>
                    <a:pt x="35444" y="13089"/>
                  </a:lnTo>
                  <a:lnTo>
                    <a:pt x="22186" y="13464"/>
                  </a:lnTo>
                  <a:lnTo>
                    <a:pt x="15291" y="21351"/>
                  </a:lnTo>
                  <a:lnTo>
                    <a:pt x="11831" y="27484"/>
                  </a:lnTo>
                  <a:lnTo>
                    <a:pt x="21581" y="26614"/>
                  </a:lnTo>
                  <a:lnTo>
                    <a:pt x="24532" y="19561"/>
                  </a:lnTo>
                  <a:lnTo>
                    <a:pt x="29480" y="22694"/>
                  </a:lnTo>
                  <a:lnTo>
                    <a:pt x="24811" y="32964"/>
                  </a:lnTo>
                  <a:lnTo>
                    <a:pt x="20262" y="35541"/>
                  </a:lnTo>
                  <a:lnTo>
                    <a:pt x="15569" y="31368"/>
                  </a:lnTo>
                  <a:lnTo>
                    <a:pt x="15061" y="35650"/>
                  </a:lnTo>
                  <a:lnTo>
                    <a:pt x="11057" y="37924"/>
                  </a:lnTo>
                  <a:lnTo>
                    <a:pt x="6024" y="43089"/>
                  </a:lnTo>
                  <a:lnTo>
                    <a:pt x="6387" y="49210"/>
                  </a:lnTo>
                  <a:lnTo>
                    <a:pt x="992" y="49210"/>
                  </a:lnTo>
                  <a:lnTo>
                    <a:pt x="0" y="52198"/>
                  </a:lnTo>
                  <a:lnTo>
                    <a:pt x="835" y="57037"/>
                  </a:lnTo>
                  <a:lnTo>
                    <a:pt x="6726" y="55198"/>
                  </a:lnTo>
                  <a:lnTo>
                    <a:pt x="10924" y="50069"/>
                  </a:lnTo>
                  <a:lnTo>
                    <a:pt x="16367" y="50686"/>
                  </a:lnTo>
                  <a:lnTo>
                    <a:pt x="18049" y="46670"/>
                  </a:lnTo>
                  <a:lnTo>
                    <a:pt x="23093" y="54363"/>
                  </a:lnTo>
                  <a:lnTo>
                    <a:pt x="26528" y="56105"/>
                  </a:lnTo>
                  <a:lnTo>
                    <a:pt x="26734" y="52210"/>
                  </a:lnTo>
                  <a:lnTo>
                    <a:pt x="33835" y="47069"/>
                  </a:lnTo>
                  <a:lnTo>
                    <a:pt x="38069" y="49488"/>
                  </a:lnTo>
                  <a:lnTo>
                    <a:pt x="36278" y="53045"/>
                  </a:lnTo>
                  <a:lnTo>
                    <a:pt x="28343" y="55392"/>
                  </a:lnTo>
                  <a:cubicBezTo>
                    <a:pt x="28343" y="55392"/>
                    <a:pt x="31041" y="58888"/>
                    <a:pt x="31319" y="58984"/>
                  </a:cubicBezTo>
                  <a:cubicBezTo>
                    <a:pt x="31597" y="59069"/>
                    <a:pt x="36278" y="58150"/>
                    <a:pt x="36278" y="58150"/>
                  </a:cubicBezTo>
                  <a:lnTo>
                    <a:pt x="35456" y="61948"/>
                  </a:lnTo>
                  <a:lnTo>
                    <a:pt x="30920" y="63255"/>
                  </a:lnTo>
                  <a:lnTo>
                    <a:pt x="24823" y="621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1" name="Google Shape;3943;p52">
              <a:extLst>
                <a:ext uri="{FF2B5EF4-FFF2-40B4-BE49-F238E27FC236}">
                  <a16:creationId xmlns:a16="http://schemas.microsoft.com/office/drawing/2014/main" id="{FB8958E6-037F-48AD-938E-2086EED3322F}"/>
                </a:ext>
              </a:extLst>
            </p:cNvPr>
            <p:cNvSpPr/>
            <p:nvPr/>
          </p:nvSpPr>
          <p:spPr>
            <a:xfrm>
              <a:off x="3473100" y="2483100"/>
              <a:ext cx="168475" cy="66850"/>
            </a:xfrm>
            <a:custGeom>
              <a:avLst/>
              <a:gdLst/>
              <a:ahLst/>
              <a:cxnLst/>
              <a:rect l="l" t="t" r="r" b="b"/>
              <a:pathLst>
                <a:path w="6739" h="2674" fill="none" extrusionOk="0">
                  <a:moveTo>
                    <a:pt x="0" y="0"/>
                  </a:moveTo>
                  <a:lnTo>
                    <a:pt x="6738" y="267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2" name="Google Shape;3944;p52">
              <a:extLst>
                <a:ext uri="{FF2B5EF4-FFF2-40B4-BE49-F238E27FC236}">
                  <a16:creationId xmlns:a16="http://schemas.microsoft.com/office/drawing/2014/main" id="{1B7775D8-21CB-4608-B88D-38A347CD9E20}"/>
                </a:ext>
              </a:extLst>
            </p:cNvPr>
            <p:cNvSpPr/>
            <p:nvPr/>
          </p:nvSpPr>
          <p:spPr>
            <a:xfrm>
              <a:off x="3493950" y="2402950"/>
              <a:ext cx="138850" cy="200825"/>
            </a:xfrm>
            <a:custGeom>
              <a:avLst/>
              <a:gdLst/>
              <a:ahLst/>
              <a:cxnLst/>
              <a:rect l="l" t="t" r="r" b="b"/>
              <a:pathLst>
                <a:path w="5554" h="8033" fill="none" extrusionOk="0">
                  <a:moveTo>
                    <a:pt x="1" y="8033"/>
                  </a:moveTo>
                  <a:lnTo>
                    <a:pt x="5553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3" name="Google Shape;3945;p52">
              <a:extLst>
                <a:ext uri="{FF2B5EF4-FFF2-40B4-BE49-F238E27FC236}">
                  <a16:creationId xmlns:a16="http://schemas.microsoft.com/office/drawing/2014/main" id="{4A5A9F64-12BB-465A-84E4-CADE5F65C5EA}"/>
                </a:ext>
              </a:extLst>
            </p:cNvPr>
            <p:cNvSpPr/>
            <p:nvPr/>
          </p:nvSpPr>
          <p:spPr>
            <a:xfrm>
              <a:off x="3632775" y="2176750"/>
              <a:ext cx="356575" cy="226225"/>
            </a:xfrm>
            <a:custGeom>
              <a:avLst/>
              <a:gdLst/>
              <a:ahLst/>
              <a:cxnLst/>
              <a:rect l="l" t="t" r="r" b="b"/>
              <a:pathLst>
                <a:path w="14263" h="9049" fill="none" extrusionOk="0">
                  <a:moveTo>
                    <a:pt x="0" y="9049"/>
                  </a:moveTo>
                  <a:lnTo>
                    <a:pt x="1426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4" name="Google Shape;3946;p52">
              <a:extLst>
                <a:ext uri="{FF2B5EF4-FFF2-40B4-BE49-F238E27FC236}">
                  <a16:creationId xmlns:a16="http://schemas.microsoft.com/office/drawing/2014/main" id="{CA7F679C-6916-40B3-AEFF-4014A153598D}"/>
                </a:ext>
              </a:extLst>
            </p:cNvPr>
            <p:cNvSpPr/>
            <p:nvPr/>
          </p:nvSpPr>
          <p:spPr>
            <a:xfrm>
              <a:off x="3754650" y="2173125"/>
              <a:ext cx="246200" cy="254050"/>
            </a:xfrm>
            <a:custGeom>
              <a:avLst/>
              <a:gdLst/>
              <a:ahLst/>
              <a:cxnLst/>
              <a:rect l="l" t="t" r="r" b="b"/>
              <a:pathLst>
                <a:path w="9848" h="10162" fill="none" extrusionOk="0">
                  <a:moveTo>
                    <a:pt x="0" y="10161"/>
                  </a:moveTo>
                  <a:lnTo>
                    <a:pt x="984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5" name="Google Shape;3947;p52">
              <a:extLst>
                <a:ext uri="{FF2B5EF4-FFF2-40B4-BE49-F238E27FC236}">
                  <a16:creationId xmlns:a16="http://schemas.microsoft.com/office/drawing/2014/main" id="{F76962AE-91D7-43DD-A5F3-F615ED049D2D}"/>
                </a:ext>
              </a:extLst>
            </p:cNvPr>
            <p:cNvSpPr/>
            <p:nvPr/>
          </p:nvSpPr>
          <p:spPr>
            <a:xfrm>
              <a:off x="3936100" y="2173125"/>
              <a:ext cx="64750" cy="167850"/>
            </a:xfrm>
            <a:custGeom>
              <a:avLst/>
              <a:gdLst/>
              <a:ahLst/>
              <a:cxnLst/>
              <a:rect l="l" t="t" r="r" b="b"/>
              <a:pathLst>
                <a:path w="2590" h="6714" fill="none" extrusionOk="0">
                  <a:moveTo>
                    <a:pt x="0" y="6714"/>
                  </a:moveTo>
                  <a:lnTo>
                    <a:pt x="25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6" name="Google Shape;3948;p52">
              <a:extLst>
                <a:ext uri="{FF2B5EF4-FFF2-40B4-BE49-F238E27FC236}">
                  <a16:creationId xmlns:a16="http://schemas.microsoft.com/office/drawing/2014/main" id="{358E1A24-5E42-4D53-9605-0C714A06139C}"/>
                </a:ext>
              </a:extLst>
            </p:cNvPr>
            <p:cNvSpPr/>
            <p:nvPr/>
          </p:nvSpPr>
          <p:spPr>
            <a:xfrm>
              <a:off x="3998100" y="2185200"/>
              <a:ext cx="145775" cy="309700"/>
            </a:xfrm>
            <a:custGeom>
              <a:avLst/>
              <a:gdLst/>
              <a:ahLst/>
              <a:cxnLst/>
              <a:rect l="l" t="t" r="r" b="b"/>
              <a:pathLst>
                <a:path w="5831" h="12388" fill="none" extrusionOk="0">
                  <a:moveTo>
                    <a:pt x="5831" y="12388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7" name="Google Shape;3949;p52">
              <a:extLst>
                <a:ext uri="{FF2B5EF4-FFF2-40B4-BE49-F238E27FC236}">
                  <a16:creationId xmlns:a16="http://schemas.microsoft.com/office/drawing/2014/main" id="{846A16C9-F36C-4762-B034-2A321ED60EB3}"/>
                </a:ext>
              </a:extLst>
            </p:cNvPr>
            <p:cNvSpPr/>
            <p:nvPr/>
          </p:nvSpPr>
          <p:spPr>
            <a:xfrm>
              <a:off x="3855350" y="2066350"/>
              <a:ext cx="142775" cy="118875"/>
            </a:xfrm>
            <a:custGeom>
              <a:avLst/>
              <a:gdLst/>
              <a:ahLst/>
              <a:cxnLst/>
              <a:rect l="l" t="t" r="r" b="b"/>
              <a:pathLst>
                <a:path w="5711" h="4755" fill="none" extrusionOk="0">
                  <a:moveTo>
                    <a:pt x="1" y="1"/>
                  </a:moveTo>
                  <a:lnTo>
                    <a:pt x="5710" y="475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8" name="Google Shape;3950;p52">
              <a:extLst>
                <a:ext uri="{FF2B5EF4-FFF2-40B4-BE49-F238E27FC236}">
                  <a16:creationId xmlns:a16="http://schemas.microsoft.com/office/drawing/2014/main" id="{B4FF0CEB-61C1-4F7B-89BA-0366737B9C4B}"/>
                </a:ext>
              </a:extLst>
            </p:cNvPr>
            <p:cNvSpPr/>
            <p:nvPr/>
          </p:nvSpPr>
          <p:spPr>
            <a:xfrm>
              <a:off x="3749500" y="2125625"/>
              <a:ext cx="248625" cy="59600"/>
            </a:xfrm>
            <a:custGeom>
              <a:avLst/>
              <a:gdLst/>
              <a:ahLst/>
              <a:cxnLst/>
              <a:rect l="l" t="t" r="r" b="b"/>
              <a:pathLst>
                <a:path w="9945" h="2384" fill="none" extrusionOk="0">
                  <a:moveTo>
                    <a:pt x="1" y="1"/>
                  </a:moveTo>
                  <a:lnTo>
                    <a:pt x="9944" y="2384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9" name="Google Shape;3951;p52">
              <a:extLst>
                <a:ext uri="{FF2B5EF4-FFF2-40B4-BE49-F238E27FC236}">
                  <a16:creationId xmlns:a16="http://schemas.microsoft.com/office/drawing/2014/main" id="{A53404F8-4E58-4305-A425-5577B1AFFED7}"/>
                </a:ext>
              </a:extLst>
            </p:cNvPr>
            <p:cNvSpPr/>
            <p:nvPr/>
          </p:nvSpPr>
          <p:spPr>
            <a:xfrm>
              <a:off x="3632775" y="2185200"/>
              <a:ext cx="368075" cy="61425"/>
            </a:xfrm>
            <a:custGeom>
              <a:avLst/>
              <a:gdLst/>
              <a:ahLst/>
              <a:cxnLst/>
              <a:rect l="l" t="t" r="r" b="b"/>
              <a:pathLst>
                <a:path w="14723" h="2457" fill="none" extrusionOk="0">
                  <a:moveTo>
                    <a:pt x="0" y="2457"/>
                  </a:moveTo>
                  <a:lnTo>
                    <a:pt x="14722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0" name="Google Shape;3952;p52">
              <a:extLst>
                <a:ext uri="{FF2B5EF4-FFF2-40B4-BE49-F238E27FC236}">
                  <a16:creationId xmlns:a16="http://schemas.microsoft.com/office/drawing/2014/main" id="{BBAD4146-EDB4-4736-831D-A092BDA72B11}"/>
                </a:ext>
              </a:extLst>
            </p:cNvPr>
            <p:cNvSpPr/>
            <p:nvPr/>
          </p:nvSpPr>
          <p:spPr>
            <a:xfrm>
              <a:off x="4093350" y="2001950"/>
              <a:ext cx="128250" cy="162725"/>
            </a:xfrm>
            <a:custGeom>
              <a:avLst/>
              <a:gdLst/>
              <a:ahLst/>
              <a:cxnLst/>
              <a:rect l="l" t="t" r="r" b="b"/>
              <a:pathLst>
                <a:path w="5130" h="6509" fill="none" extrusionOk="0">
                  <a:moveTo>
                    <a:pt x="5130" y="6508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1" name="Google Shape;3953;p52">
              <a:extLst>
                <a:ext uri="{FF2B5EF4-FFF2-40B4-BE49-F238E27FC236}">
                  <a16:creationId xmlns:a16="http://schemas.microsoft.com/office/drawing/2014/main" id="{EBA0D224-096C-480F-B66B-860272194EA2}"/>
                </a:ext>
              </a:extLst>
            </p:cNvPr>
            <p:cNvSpPr/>
            <p:nvPr/>
          </p:nvSpPr>
          <p:spPr>
            <a:xfrm>
              <a:off x="4012900" y="2001950"/>
              <a:ext cx="80475" cy="174825"/>
            </a:xfrm>
            <a:custGeom>
              <a:avLst/>
              <a:gdLst/>
              <a:ahLst/>
              <a:cxnLst/>
              <a:rect l="l" t="t" r="r" b="b"/>
              <a:pathLst>
                <a:path w="3219" h="6993" fill="none" extrusionOk="0">
                  <a:moveTo>
                    <a:pt x="1" y="6992"/>
                  </a:moveTo>
                  <a:lnTo>
                    <a:pt x="321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2" name="Google Shape;3954;p52">
              <a:extLst>
                <a:ext uri="{FF2B5EF4-FFF2-40B4-BE49-F238E27FC236}">
                  <a16:creationId xmlns:a16="http://schemas.microsoft.com/office/drawing/2014/main" id="{2B5E083A-521A-48FB-BFCE-95FFEF6E286B}"/>
                </a:ext>
              </a:extLst>
            </p:cNvPr>
            <p:cNvSpPr/>
            <p:nvPr/>
          </p:nvSpPr>
          <p:spPr>
            <a:xfrm>
              <a:off x="3992350" y="2164650"/>
              <a:ext cx="229850" cy="22100"/>
            </a:xfrm>
            <a:custGeom>
              <a:avLst/>
              <a:gdLst/>
              <a:ahLst/>
              <a:cxnLst/>
              <a:rect l="l" t="t" r="r" b="b"/>
              <a:pathLst>
                <a:path w="9194" h="884" fill="none" extrusionOk="0">
                  <a:moveTo>
                    <a:pt x="0" y="883"/>
                  </a:moveTo>
                  <a:lnTo>
                    <a:pt x="9194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3" name="Google Shape;3955;p52">
              <a:extLst>
                <a:ext uri="{FF2B5EF4-FFF2-40B4-BE49-F238E27FC236}">
                  <a16:creationId xmlns:a16="http://schemas.microsoft.com/office/drawing/2014/main" id="{0B68768A-CBA9-4E7C-8115-9F79B6B7E91E}"/>
                </a:ext>
              </a:extLst>
            </p:cNvPr>
            <p:cNvSpPr/>
            <p:nvPr/>
          </p:nvSpPr>
          <p:spPr>
            <a:xfrm>
              <a:off x="4222175" y="2164650"/>
              <a:ext cx="83200" cy="188125"/>
            </a:xfrm>
            <a:custGeom>
              <a:avLst/>
              <a:gdLst/>
              <a:ahLst/>
              <a:cxnLst/>
              <a:rect l="l" t="t" r="r" b="b"/>
              <a:pathLst>
                <a:path w="3328" h="7525" fill="none" extrusionOk="0">
                  <a:moveTo>
                    <a:pt x="1" y="0"/>
                  </a:moveTo>
                  <a:lnTo>
                    <a:pt x="3328" y="752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4" name="Google Shape;3956;p52">
              <a:extLst>
                <a:ext uri="{FF2B5EF4-FFF2-40B4-BE49-F238E27FC236}">
                  <a16:creationId xmlns:a16="http://schemas.microsoft.com/office/drawing/2014/main" id="{09FE3471-6F93-447E-90C1-5EC2BD657F87}"/>
                </a:ext>
              </a:extLst>
            </p:cNvPr>
            <p:cNvSpPr/>
            <p:nvPr/>
          </p:nvSpPr>
          <p:spPr>
            <a:xfrm>
              <a:off x="4305350" y="2014050"/>
              <a:ext cx="236525" cy="338725"/>
            </a:xfrm>
            <a:custGeom>
              <a:avLst/>
              <a:gdLst/>
              <a:ahLst/>
              <a:cxnLst/>
              <a:rect l="l" t="t" r="r" b="b"/>
              <a:pathLst>
                <a:path w="9461" h="13549" fill="none" extrusionOk="0">
                  <a:moveTo>
                    <a:pt x="1" y="13549"/>
                  </a:moveTo>
                  <a:lnTo>
                    <a:pt x="946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5" name="Google Shape;3957;p52">
              <a:extLst>
                <a:ext uri="{FF2B5EF4-FFF2-40B4-BE49-F238E27FC236}">
                  <a16:creationId xmlns:a16="http://schemas.microsoft.com/office/drawing/2014/main" id="{FA72FD18-4DB8-49F8-B779-1E34D2E1F418}"/>
                </a:ext>
              </a:extLst>
            </p:cNvPr>
            <p:cNvSpPr/>
            <p:nvPr/>
          </p:nvSpPr>
          <p:spPr>
            <a:xfrm>
              <a:off x="4138725" y="2164650"/>
              <a:ext cx="83475" cy="319075"/>
            </a:xfrm>
            <a:custGeom>
              <a:avLst/>
              <a:gdLst/>
              <a:ahLst/>
              <a:cxnLst/>
              <a:rect l="l" t="t" r="r" b="b"/>
              <a:pathLst>
                <a:path w="3339" h="12763" fill="none" extrusionOk="0">
                  <a:moveTo>
                    <a:pt x="3339" y="0"/>
                  </a:moveTo>
                  <a:lnTo>
                    <a:pt x="0" y="1276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6" name="Google Shape;3958;p52">
              <a:extLst>
                <a:ext uri="{FF2B5EF4-FFF2-40B4-BE49-F238E27FC236}">
                  <a16:creationId xmlns:a16="http://schemas.microsoft.com/office/drawing/2014/main" id="{76D6C14C-DA51-4636-8001-B7E6C5C55749}"/>
                </a:ext>
              </a:extLst>
            </p:cNvPr>
            <p:cNvSpPr/>
            <p:nvPr/>
          </p:nvSpPr>
          <p:spPr>
            <a:xfrm>
              <a:off x="4465925" y="1687425"/>
              <a:ext cx="75950" cy="326650"/>
            </a:xfrm>
            <a:custGeom>
              <a:avLst/>
              <a:gdLst/>
              <a:ahLst/>
              <a:cxnLst/>
              <a:rect l="l" t="t" r="r" b="b"/>
              <a:pathLst>
                <a:path w="3038" h="13066" fill="none" extrusionOk="0">
                  <a:moveTo>
                    <a:pt x="3037" y="13065"/>
                  </a:moveTo>
                  <a:lnTo>
                    <a:pt x="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7" name="Google Shape;3959;p52">
              <a:extLst>
                <a:ext uri="{FF2B5EF4-FFF2-40B4-BE49-F238E27FC236}">
                  <a16:creationId xmlns:a16="http://schemas.microsoft.com/office/drawing/2014/main" id="{971D7DCE-F051-451D-BC25-73AA204F21BC}"/>
                </a:ext>
              </a:extLst>
            </p:cNvPr>
            <p:cNvSpPr/>
            <p:nvPr/>
          </p:nvSpPr>
          <p:spPr>
            <a:xfrm>
              <a:off x="4210100" y="1757300"/>
              <a:ext cx="330850" cy="251925"/>
            </a:xfrm>
            <a:custGeom>
              <a:avLst/>
              <a:gdLst/>
              <a:ahLst/>
              <a:cxnLst/>
              <a:rect l="l" t="t" r="r" b="b"/>
              <a:pathLst>
                <a:path w="13234" h="10077" fill="none" extrusionOk="0">
                  <a:moveTo>
                    <a:pt x="0" y="0"/>
                  </a:moveTo>
                  <a:lnTo>
                    <a:pt x="13234" y="1007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8" name="Google Shape;3960;p52">
              <a:extLst>
                <a:ext uri="{FF2B5EF4-FFF2-40B4-BE49-F238E27FC236}">
                  <a16:creationId xmlns:a16="http://schemas.microsoft.com/office/drawing/2014/main" id="{B57B2A30-3803-4B01-8C6E-F472B60DA137}"/>
                </a:ext>
              </a:extLst>
            </p:cNvPr>
            <p:cNvSpPr/>
            <p:nvPr/>
          </p:nvSpPr>
          <p:spPr>
            <a:xfrm>
              <a:off x="4209475" y="1505075"/>
              <a:ext cx="145800" cy="252250"/>
            </a:xfrm>
            <a:custGeom>
              <a:avLst/>
              <a:gdLst/>
              <a:ahLst/>
              <a:cxnLst/>
              <a:rect l="l" t="t" r="r" b="b"/>
              <a:pathLst>
                <a:path w="5832" h="10090" fill="none" extrusionOk="0">
                  <a:moveTo>
                    <a:pt x="5831" y="0"/>
                  </a:moveTo>
                  <a:lnTo>
                    <a:pt x="1" y="1008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9" name="Google Shape;3961;p52">
              <a:extLst>
                <a:ext uri="{FF2B5EF4-FFF2-40B4-BE49-F238E27FC236}">
                  <a16:creationId xmlns:a16="http://schemas.microsoft.com/office/drawing/2014/main" id="{77285771-C837-4917-B8A5-D33A3900F44D}"/>
                </a:ext>
              </a:extLst>
            </p:cNvPr>
            <p:cNvSpPr/>
            <p:nvPr/>
          </p:nvSpPr>
          <p:spPr>
            <a:xfrm>
              <a:off x="4209475" y="1678950"/>
              <a:ext cx="267975" cy="78375"/>
            </a:xfrm>
            <a:custGeom>
              <a:avLst/>
              <a:gdLst/>
              <a:ahLst/>
              <a:cxnLst/>
              <a:rect l="l" t="t" r="r" b="b"/>
              <a:pathLst>
                <a:path w="10719" h="3135" fill="none" extrusionOk="0">
                  <a:moveTo>
                    <a:pt x="1" y="3134"/>
                  </a:moveTo>
                  <a:lnTo>
                    <a:pt x="1071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0" name="Google Shape;3962;p52">
              <a:extLst>
                <a:ext uri="{FF2B5EF4-FFF2-40B4-BE49-F238E27FC236}">
                  <a16:creationId xmlns:a16="http://schemas.microsoft.com/office/drawing/2014/main" id="{7A79E1CF-ACB6-42E2-9592-CC365F57822E}"/>
                </a:ext>
              </a:extLst>
            </p:cNvPr>
            <p:cNvSpPr/>
            <p:nvPr/>
          </p:nvSpPr>
          <p:spPr>
            <a:xfrm>
              <a:off x="4018650" y="1505075"/>
              <a:ext cx="62625" cy="173900"/>
            </a:xfrm>
            <a:custGeom>
              <a:avLst/>
              <a:gdLst/>
              <a:ahLst/>
              <a:cxnLst/>
              <a:rect l="l" t="t" r="r" b="b"/>
              <a:pathLst>
                <a:path w="2505" h="6956" fill="none" extrusionOk="0">
                  <a:moveTo>
                    <a:pt x="2505" y="6956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1" name="Google Shape;3963;p52">
              <a:extLst>
                <a:ext uri="{FF2B5EF4-FFF2-40B4-BE49-F238E27FC236}">
                  <a16:creationId xmlns:a16="http://schemas.microsoft.com/office/drawing/2014/main" id="{8FAA373C-9A41-4234-B911-1370C8204BD7}"/>
                </a:ext>
              </a:extLst>
            </p:cNvPr>
            <p:cNvSpPr/>
            <p:nvPr/>
          </p:nvSpPr>
          <p:spPr>
            <a:xfrm>
              <a:off x="3855350" y="1666875"/>
              <a:ext cx="238025" cy="32675"/>
            </a:xfrm>
            <a:custGeom>
              <a:avLst/>
              <a:gdLst/>
              <a:ahLst/>
              <a:cxnLst/>
              <a:rect l="l" t="t" r="r" b="b"/>
              <a:pathLst>
                <a:path w="9521" h="1307" fill="none" extrusionOk="0">
                  <a:moveTo>
                    <a:pt x="1" y="1307"/>
                  </a:moveTo>
                  <a:lnTo>
                    <a:pt x="952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2" name="Google Shape;3964;p52">
              <a:extLst>
                <a:ext uri="{FF2B5EF4-FFF2-40B4-BE49-F238E27FC236}">
                  <a16:creationId xmlns:a16="http://schemas.microsoft.com/office/drawing/2014/main" id="{7969E8DF-27BA-4561-8D5D-E2C440138C57}"/>
                </a:ext>
              </a:extLst>
            </p:cNvPr>
            <p:cNvSpPr/>
            <p:nvPr/>
          </p:nvSpPr>
          <p:spPr>
            <a:xfrm>
              <a:off x="3766450" y="1666875"/>
              <a:ext cx="314825" cy="202025"/>
            </a:xfrm>
            <a:custGeom>
              <a:avLst/>
              <a:gdLst/>
              <a:ahLst/>
              <a:cxnLst/>
              <a:rect l="l" t="t" r="r" b="b"/>
              <a:pathLst>
                <a:path w="12593" h="8081" fill="none" extrusionOk="0">
                  <a:moveTo>
                    <a:pt x="0" y="8081"/>
                  </a:moveTo>
                  <a:lnTo>
                    <a:pt x="1259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3" name="Google Shape;3965;p52">
              <a:extLst>
                <a:ext uri="{FF2B5EF4-FFF2-40B4-BE49-F238E27FC236}">
                  <a16:creationId xmlns:a16="http://schemas.microsoft.com/office/drawing/2014/main" id="{570E90B8-7A89-4B40-96B7-DC44B0EA4703}"/>
                </a:ext>
              </a:extLst>
            </p:cNvPr>
            <p:cNvSpPr/>
            <p:nvPr/>
          </p:nvSpPr>
          <p:spPr>
            <a:xfrm>
              <a:off x="4081250" y="1505075"/>
              <a:ext cx="277950" cy="161825"/>
            </a:xfrm>
            <a:custGeom>
              <a:avLst/>
              <a:gdLst/>
              <a:ahLst/>
              <a:cxnLst/>
              <a:rect l="l" t="t" r="r" b="b"/>
              <a:pathLst>
                <a:path w="11118" h="6473" fill="none" extrusionOk="0">
                  <a:moveTo>
                    <a:pt x="1" y="6472"/>
                  </a:moveTo>
                  <a:lnTo>
                    <a:pt x="1111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4" name="Google Shape;3966;p52">
              <a:extLst>
                <a:ext uri="{FF2B5EF4-FFF2-40B4-BE49-F238E27FC236}">
                  <a16:creationId xmlns:a16="http://schemas.microsoft.com/office/drawing/2014/main" id="{56873A72-D1C9-4898-A47C-353FA5317538}"/>
                </a:ext>
              </a:extLst>
            </p:cNvPr>
            <p:cNvSpPr/>
            <p:nvPr/>
          </p:nvSpPr>
          <p:spPr>
            <a:xfrm>
              <a:off x="4541850" y="1827450"/>
              <a:ext cx="336900" cy="186625"/>
            </a:xfrm>
            <a:custGeom>
              <a:avLst/>
              <a:gdLst/>
              <a:ahLst/>
              <a:cxnLst/>
              <a:rect l="l" t="t" r="r" b="b"/>
              <a:pathLst>
                <a:path w="13476" h="7465" fill="none" extrusionOk="0">
                  <a:moveTo>
                    <a:pt x="0" y="7464"/>
                  </a:moveTo>
                  <a:lnTo>
                    <a:pt x="13476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5" name="Google Shape;3967;p52">
              <a:extLst>
                <a:ext uri="{FF2B5EF4-FFF2-40B4-BE49-F238E27FC236}">
                  <a16:creationId xmlns:a16="http://schemas.microsoft.com/office/drawing/2014/main" id="{979A3B0A-780F-462A-8DDE-C180C026C298}"/>
                </a:ext>
              </a:extLst>
            </p:cNvPr>
            <p:cNvSpPr/>
            <p:nvPr/>
          </p:nvSpPr>
          <p:spPr>
            <a:xfrm>
              <a:off x="4540925" y="2009200"/>
              <a:ext cx="380775" cy="174225"/>
            </a:xfrm>
            <a:custGeom>
              <a:avLst/>
              <a:gdLst/>
              <a:ahLst/>
              <a:cxnLst/>
              <a:rect l="l" t="t" r="r" b="b"/>
              <a:pathLst>
                <a:path w="15231" h="6969" fill="none" extrusionOk="0">
                  <a:moveTo>
                    <a:pt x="1" y="1"/>
                  </a:moveTo>
                  <a:lnTo>
                    <a:pt x="15231" y="696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6" name="Google Shape;3968;p52">
              <a:extLst>
                <a:ext uri="{FF2B5EF4-FFF2-40B4-BE49-F238E27FC236}">
                  <a16:creationId xmlns:a16="http://schemas.microsoft.com/office/drawing/2014/main" id="{ACAF0C53-4C89-4743-BB78-5F8C9A99E9AC}"/>
                </a:ext>
              </a:extLst>
            </p:cNvPr>
            <p:cNvSpPr/>
            <p:nvPr/>
          </p:nvSpPr>
          <p:spPr>
            <a:xfrm>
              <a:off x="4539125" y="2394175"/>
              <a:ext cx="468175" cy="387425"/>
            </a:xfrm>
            <a:custGeom>
              <a:avLst/>
              <a:gdLst/>
              <a:ahLst/>
              <a:cxnLst/>
              <a:rect l="l" t="t" r="r" b="b"/>
              <a:pathLst>
                <a:path w="18727" h="15497" fill="none" extrusionOk="0">
                  <a:moveTo>
                    <a:pt x="18726" y="1"/>
                  </a:moveTo>
                  <a:lnTo>
                    <a:pt x="0" y="1549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7" name="Google Shape;3969;p52">
              <a:extLst>
                <a:ext uri="{FF2B5EF4-FFF2-40B4-BE49-F238E27FC236}">
                  <a16:creationId xmlns:a16="http://schemas.microsoft.com/office/drawing/2014/main" id="{9AA77902-7CC9-4B4F-B46C-555589A7C9F9}"/>
                </a:ext>
              </a:extLst>
            </p:cNvPr>
            <p:cNvSpPr/>
            <p:nvPr/>
          </p:nvSpPr>
          <p:spPr>
            <a:xfrm>
              <a:off x="4921675" y="2186725"/>
              <a:ext cx="85625" cy="228350"/>
            </a:xfrm>
            <a:custGeom>
              <a:avLst/>
              <a:gdLst/>
              <a:ahLst/>
              <a:cxnLst/>
              <a:rect l="l" t="t" r="r" b="b"/>
              <a:pathLst>
                <a:path w="3425" h="9134" fill="none" extrusionOk="0">
                  <a:moveTo>
                    <a:pt x="1" y="0"/>
                  </a:moveTo>
                  <a:lnTo>
                    <a:pt x="3424" y="913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8" name="Google Shape;3970;p52">
              <a:extLst>
                <a:ext uri="{FF2B5EF4-FFF2-40B4-BE49-F238E27FC236}">
                  <a16:creationId xmlns:a16="http://schemas.microsoft.com/office/drawing/2014/main" id="{6C31A728-CAEF-4F5A-92DD-C9EE70BF6DEC}"/>
                </a:ext>
              </a:extLst>
            </p:cNvPr>
            <p:cNvSpPr/>
            <p:nvPr/>
          </p:nvSpPr>
          <p:spPr>
            <a:xfrm>
              <a:off x="5007275" y="2394175"/>
              <a:ext cx="85000" cy="258000"/>
            </a:xfrm>
            <a:custGeom>
              <a:avLst/>
              <a:gdLst/>
              <a:ahLst/>
              <a:cxnLst/>
              <a:rect l="l" t="t" r="r" b="b"/>
              <a:pathLst>
                <a:path w="3400" h="10320" fill="none" extrusionOk="0">
                  <a:moveTo>
                    <a:pt x="3399" y="10319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9" name="Google Shape;3971;p52">
              <a:extLst>
                <a:ext uri="{FF2B5EF4-FFF2-40B4-BE49-F238E27FC236}">
                  <a16:creationId xmlns:a16="http://schemas.microsoft.com/office/drawing/2014/main" id="{2F2868FE-EC7F-4501-BEF6-1911E8A873E8}"/>
                </a:ext>
              </a:extLst>
            </p:cNvPr>
            <p:cNvSpPr/>
            <p:nvPr/>
          </p:nvSpPr>
          <p:spPr>
            <a:xfrm>
              <a:off x="4968850" y="1334200"/>
              <a:ext cx="2205875" cy="1654875"/>
            </a:xfrm>
            <a:custGeom>
              <a:avLst/>
              <a:gdLst/>
              <a:ahLst/>
              <a:cxnLst/>
              <a:rect l="l" t="t" r="r" b="b"/>
              <a:pathLst>
                <a:path w="88235" h="66195" fill="none" extrusionOk="0">
                  <a:moveTo>
                    <a:pt x="1" y="63509"/>
                  </a:moveTo>
                  <a:lnTo>
                    <a:pt x="1537" y="42400"/>
                  </a:lnTo>
                  <a:lnTo>
                    <a:pt x="10077" y="22210"/>
                  </a:lnTo>
                  <a:cubicBezTo>
                    <a:pt x="10077" y="22210"/>
                    <a:pt x="14202" y="33218"/>
                    <a:pt x="14202" y="32384"/>
                  </a:cubicBezTo>
                  <a:cubicBezTo>
                    <a:pt x="14202" y="31561"/>
                    <a:pt x="26009" y="8976"/>
                    <a:pt x="26009" y="8976"/>
                  </a:cubicBezTo>
                  <a:lnTo>
                    <a:pt x="33618" y="31077"/>
                  </a:lnTo>
                  <a:lnTo>
                    <a:pt x="15025" y="46779"/>
                  </a:lnTo>
                  <a:lnTo>
                    <a:pt x="36037" y="48944"/>
                  </a:lnTo>
                  <a:lnTo>
                    <a:pt x="27557" y="58863"/>
                  </a:lnTo>
                  <a:lnTo>
                    <a:pt x="40803" y="66194"/>
                  </a:lnTo>
                  <a:lnTo>
                    <a:pt x="43586" y="48448"/>
                  </a:lnTo>
                  <a:lnTo>
                    <a:pt x="51122" y="29734"/>
                  </a:lnTo>
                  <a:lnTo>
                    <a:pt x="49670" y="16694"/>
                  </a:lnTo>
                  <a:lnTo>
                    <a:pt x="65263" y="21376"/>
                  </a:lnTo>
                  <a:lnTo>
                    <a:pt x="68819" y="9448"/>
                  </a:lnTo>
                  <a:lnTo>
                    <a:pt x="66098" y="1"/>
                  </a:lnTo>
                  <a:lnTo>
                    <a:pt x="88235" y="200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0" name="Google Shape;3972;p52">
              <a:extLst>
                <a:ext uri="{FF2B5EF4-FFF2-40B4-BE49-F238E27FC236}">
                  <a16:creationId xmlns:a16="http://schemas.microsoft.com/office/drawing/2014/main" id="{FC5F0B06-C225-4AE8-BABB-9E09021EBE6C}"/>
                </a:ext>
              </a:extLst>
            </p:cNvPr>
            <p:cNvSpPr/>
            <p:nvPr/>
          </p:nvSpPr>
          <p:spPr>
            <a:xfrm>
              <a:off x="4878750" y="1177850"/>
              <a:ext cx="1731050" cy="1005575"/>
            </a:xfrm>
            <a:custGeom>
              <a:avLst/>
              <a:gdLst/>
              <a:ahLst/>
              <a:cxnLst/>
              <a:rect l="l" t="t" r="r" b="b"/>
              <a:pathLst>
                <a:path w="69242" h="40223" fill="none" extrusionOk="0">
                  <a:moveTo>
                    <a:pt x="69242" y="6255"/>
                  </a:moveTo>
                  <a:lnTo>
                    <a:pt x="53274" y="22948"/>
                  </a:lnTo>
                  <a:lnTo>
                    <a:pt x="45532" y="5432"/>
                  </a:lnTo>
                  <a:lnTo>
                    <a:pt x="29613" y="14747"/>
                  </a:lnTo>
                  <a:lnTo>
                    <a:pt x="28790" y="1"/>
                  </a:lnTo>
                  <a:lnTo>
                    <a:pt x="13500" y="28912"/>
                  </a:lnTo>
                  <a:lnTo>
                    <a:pt x="4306" y="13089"/>
                  </a:lnTo>
                  <a:lnTo>
                    <a:pt x="0" y="25984"/>
                  </a:lnTo>
                  <a:lnTo>
                    <a:pt x="1718" y="4022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1" name="Google Shape;3973;p52">
              <a:extLst>
                <a:ext uri="{FF2B5EF4-FFF2-40B4-BE49-F238E27FC236}">
                  <a16:creationId xmlns:a16="http://schemas.microsoft.com/office/drawing/2014/main" id="{76CC0337-6EE6-479A-BE31-F2FD52E73BE3}"/>
                </a:ext>
              </a:extLst>
            </p:cNvPr>
            <p:cNvSpPr/>
            <p:nvPr/>
          </p:nvSpPr>
          <p:spPr>
            <a:xfrm>
              <a:off x="5092250" y="2143775"/>
              <a:ext cx="396500" cy="851350"/>
            </a:xfrm>
            <a:custGeom>
              <a:avLst/>
              <a:gdLst/>
              <a:ahLst/>
              <a:cxnLst/>
              <a:rect l="l" t="t" r="r" b="b"/>
              <a:pathLst>
                <a:path w="15860" h="34054" fill="none" extrusionOk="0">
                  <a:moveTo>
                    <a:pt x="9266" y="1"/>
                  </a:moveTo>
                  <a:lnTo>
                    <a:pt x="10101" y="14396"/>
                  </a:lnTo>
                  <a:lnTo>
                    <a:pt x="15859" y="34053"/>
                  </a:lnTo>
                  <a:lnTo>
                    <a:pt x="0" y="19851"/>
                  </a:lnTo>
                  <a:lnTo>
                    <a:pt x="1234" y="33642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2" name="Google Shape;3974;p52">
              <a:extLst>
                <a:ext uri="{FF2B5EF4-FFF2-40B4-BE49-F238E27FC236}">
                  <a16:creationId xmlns:a16="http://schemas.microsoft.com/office/drawing/2014/main" id="{ADDF37CE-6D39-45C7-9622-FC618F3B6C9B}"/>
                </a:ext>
              </a:extLst>
            </p:cNvPr>
            <p:cNvSpPr/>
            <p:nvPr/>
          </p:nvSpPr>
          <p:spPr>
            <a:xfrm>
              <a:off x="4389725" y="2014050"/>
              <a:ext cx="617575" cy="1140750"/>
            </a:xfrm>
            <a:custGeom>
              <a:avLst/>
              <a:gdLst/>
              <a:ahLst/>
              <a:cxnLst/>
              <a:rect l="l" t="t" r="r" b="b"/>
              <a:pathLst>
                <a:path w="24703" h="45630" fill="none" extrusionOk="0">
                  <a:moveTo>
                    <a:pt x="8396" y="39968"/>
                  </a:moveTo>
                  <a:lnTo>
                    <a:pt x="9835" y="45629"/>
                  </a:lnTo>
                  <a:lnTo>
                    <a:pt x="11626" y="36786"/>
                  </a:lnTo>
                  <a:lnTo>
                    <a:pt x="5492" y="30218"/>
                  </a:lnTo>
                  <a:lnTo>
                    <a:pt x="1" y="25016"/>
                  </a:lnTo>
                  <a:lnTo>
                    <a:pt x="1392" y="16040"/>
                  </a:lnTo>
                  <a:lnTo>
                    <a:pt x="24702" y="15206"/>
                  </a:lnTo>
                  <a:lnTo>
                    <a:pt x="6472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3" name="Google Shape;3975;p52">
              <a:extLst>
                <a:ext uri="{FF2B5EF4-FFF2-40B4-BE49-F238E27FC236}">
                  <a16:creationId xmlns:a16="http://schemas.microsoft.com/office/drawing/2014/main" id="{C4F50D3B-888D-4C4F-952C-F1DFC5B69465}"/>
                </a:ext>
              </a:extLst>
            </p:cNvPr>
            <p:cNvSpPr/>
            <p:nvPr/>
          </p:nvSpPr>
          <p:spPr>
            <a:xfrm>
              <a:off x="4420875" y="2917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4" name="Google Shape;3976;p52">
              <a:extLst>
                <a:ext uri="{FF2B5EF4-FFF2-40B4-BE49-F238E27FC236}">
                  <a16:creationId xmlns:a16="http://schemas.microsoft.com/office/drawing/2014/main" id="{3C9C5747-14D6-4E95-8DE9-CCE9D2831AC2}"/>
                </a:ext>
              </a:extLst>
            </p:cNvPr>
            <p:cNvSpPr/>
            <p:nvPr/>
          </p:nvSpPr>
          <p:spPr>
            <a:xfrm>
              <a:off x="5007275" y="2143775"/>
              <a:ext cx="316650" cy="250425"/>
            </a:xfrm>
            <a:custGeom>
              <a:avLst/>
              <a:gdLst/>
              <a:ahLst/>
              <a:cxnLst/>
              <a:rect l="l" t="t" r="r" b="b"/>
              <a:pathLst>
                <a:path w="12666" h="10017" fill="none" extrusionOk="0">
                  <a:moveTo>
                    <a:pt x="0" y="10017"/>
                  </a:moveTo>
                  <a:lnTo>
                    <a:pt x="12665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5" name="Google Shape;3977;p52">
              <a:extLst>
                <a:ext uri="{FF2B5EF4-FFF2-40B4-BE49-F238E27FC236}">
                  <a16:creationId xmlns:a16="http://schemas.microsoft.com/office/drawing/2014/main" id="{53E89637-AF4C-4A06-8226-DECDDC760E0A}"/>
                </a:ext>
              </a:extLst>
            </p:cNvPr>
            <p:cNvSpPr/>
            <p:nvPr/>
          </p:nvSpPr>
          <p:spPr>
            <a:xfrm>
              <a:off x="5323900" y="2123225"/>
              <a:ext cx="497500" cy="20575"/>
            </a:xfrm>
            <a:custGeom>
              <a:avLst/>
              <a:gdLst/>
              <a:ahLst/>
              <a:cxnLst/>
              <a:rect l="l" t="t" r="r" b="b"/>
              <a:pathLst>
                <a:path w="19900" h="823" fill="none" extrusionOk="0">
                  <a:moveTo>
                    <a:pt x="0" y="823"/>
                  </a:moveTo>
                  <a:lnTo>
                    <a:pt x="1990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6" name="Google Shape;3978;p52">
              <a:extLst>
                <a:ext uri="{FF2B5EF4-FFF2-40B4-BE49-F238E27FC236}">
                  <a16:creationId xmlns:a16="http://schemas.microsoft.com/office/drawing/2014/main" id="{01FB4294-6EB2-4D2E-A8C1-45F44CB6E618}"/>
                </a:ext>
              </a:extLst>
            </p:cNvPr>
            <p:cNvSpPr/>
            <p:nvPr/>
          </p:nvSpPr>
          <p:spPr>
            <a:xfrm>
              <a:off x="5092250" y="2143775"/>
              <a:ext cx="231675" cy="495400"/>
            </a:xfrm>
            <a:custGeom>
              <a:avLst/>
              <a:gdLst/>
              <a:ahLst/>
              <a:cxnLst/>
              <a:rect l="l" t="t" r="r" b="b"/>
              <a:pathLst>
                <a:path w="9267" h="19816" fill="none" extrusionOk="0">
                  <a:moveTo>
                    <a:pt x="9266" y="1"/>
                  </a:moveTo>
                  <a:lnTo>
                    <a:pt x="0" y="1981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7" name="Google Shape;3979;p52">
              <a:extLst>
                <a:ext uri="{FF2B5EF4-FFF2-40B4-BE49-F238E27FC236}">
                  <a16:creationId xmlns:a16="http://schemas.microsoft.com/office/drawing/2014/main" id="{F5436E54-31A5-465E-91E2-1CD06D861B1B}"/>
                </a:ext>
              </a:extLst>
            </p:cNvPr>
            <p:cNvSpPr/>
            <p:nvPr/>
          </p:nvSpPr>
          <p:spPr>
            <a:xfrm>
              <a:off x="4647700" y="2415050"/>
              <a:ext cx="359600" cy="378650"/>
            </a:xfrm>
            <a:custGeom>
              <a:avLst/>
              <a:gdLst/>
              <a:ahLst/>
              <a:cxnLst/>
              <a:rect l="l" t="t" r="r" b="b"/>
              <a:pathLst>
                <a:path w="14384" h="15146" fill="none" extrusionOk="0">
                  <a:moveTo>
                    <a:pt x="0" y="15146"/>
                  </a:moveTo>
                  <a:lnTo>
                    <a:pt x="1438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8" name="Google Shape;3980;p52">
              <a:extLst>
                <a:ext uri="{FF2B5EF4-FFF2-40B4-BE49-F238E27FC236}">
                  <a16:creationId xmlns:a16="http://schemas.microsoft.com/office/drawing/2014/main" id="{94624E4A-9611-4027-B58A-C725571A08BC}"/>
                </a:ext>
              </a:extLst>
            </p:cNvPr>
            <p:cNvSpPr/>
            <p:nvPr/>
          </p:nvSpPr>
          <p:spPr>
            <a:xfrm>
              <a:off x="5809275" y="1751550"/>
              <a:ext cx="401350" cy="374100"/>
            </a:xfrm>
            <a:custGeom>
              <a:avLst/>
              <a:gdLst/>
              <a:ahLst/>
              <a:cxnLst/>
              <a:rect l="l" t="t" r="r" b="b"/>
              <a:pathLst>
                <a:path w="16054" h="14964" fill="none" extrusionOk="0">
                  <a:moveTo>
                    <a:pt x="1" y="14964"/>
                  </a:moveTo>
                  <a:lnTo>
                    <a:pt x="16053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9" name="Google Shape;3981;p52">
              <a:extLst>
                <a:ext uri="{FF2B5EF4-FFF2-40B4-BE49-F238E27FC236}">
                  <a16:creationId xmlns:a16="http://schemas.microsoft.com/office/drawing/2014/main" id="{F45DE1C1-F32F-4F1A-8B62-1B5E8E2635B7}"/>
                </a:ext>
              </a:extLst>
            </p:cNvPr>
            <p:cNvSpPr/>
            <p:nvPr/>
          </p:nvSpPr>
          <p:spPr>
            <a:xfrm>
              <a:off x="5821375" y="1313650"/>
              <a:ext cx="195700" cy="809600"/>
            </a:xfrm>
            <a:custGeom>
              <a:avLst/>
              <a:gdLst/>
              <a:ahLst/>
              <a:cxnLst/>
              <a:rect l="l" t="t" r="r" b="b"/>
              <a:pathLst>
                <a:path w="7828" h="32384" fill="none" extrusionOk="0">
                  <a:moveTo>
                    <a:pt x="1" y="32383"/>
                  </a:moveTo>
                  <a:lnTo>
                    <a:pt x="78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0" name="Google Shape;3982;p52">
              <a:extLst>
                <a:ext uri="{FF2B5EF4-FFF2-40B4-BE49-F238E27FC236}">
                  <a16:creationId xmlns:a16="http://schemas.microsoft.com/office/drawing/2014/main" id="{3BAD4871-DD7B-446D-9751-410E35EFA412}"/>
                </a:ext>
              </a:extLst>
            </p:cNvPr>
            <p:cNvSpPr/>
            <p:nvPr/>
          </p:nvSpPr>
          <p:spPr>
            <a:xfrm>
              <a:off x="5809275" y="2077550"/>
              <a:ext cx="449725" cy="33600"/>
            </a:xfrm>
            <a:custGeom>
              <a:avLst/>
              <a:gdLst/>
              <a:ahLst/>
              <a:cxnLst/>
              <a:rect l="l" t="t" r="r" b="b"/>
              <a:pathLst>
                <a:path w="17989" h="1344" fill="none" extrusionOk="0">
                  <a:moveTo>
                    <a:pt x="1" y="1343"/>
                  </a:moveTo>
                  <a:lnTo>
                    <a:pt x="1798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1" name="Google Shape;3983;p52">
              <a:extLst>
                <a:ext uri="{FF2B5EF4-FFF2-40B4-BE49-F238E27FC236}">
                  <a16:creationId xmlns:a16="http://schemas.microsoft.com/office/drawing/2014/main" id="{B678B98C-8BA3-4201-AD11-78067DCF6740}"/>
                </a:ext>
              </a:extLst>
            </p:cNvPr>
            <p:cNvSpPr/>
            <p:nvPr/>
          </p:nvSpPr>
          <p:spPr>
            <a:xfrm>
              <a:off x="5812300" y="2123225"/>
              <a:ext cx="57500" cy="434600"/>
            </a:xfrm>
            <a:custGeom>
              <a:avLst/>
              <a:gdLst/>
              <a:ahLst/>
              <a:cxnLst/>
              <a:rect l="l" t="t" r="r" b="b"/>
              <a:pathLst>
                <a:path w="2300" h="17384" fill="none" extrusionOk="0">
                  <a:moveTo>
                    <a:pt x="1" y="0"/>
                  </a:moveTo>
                  <a:lnTo>
                    <a:pt x="2299" y="17383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2" name="Google Shape;3984;p52">
              <a:extLst>
                <a:ext uri="{FF2B5EF4-FFF2-40B4-BE49-F238E27FC236}">
                  <a16:creationId xmlns:a16="http://schemas.microsoft.com/office/drawing/2014/main" id="{D7EB2041-55CB-47C2-A46D-6E94CF226A35}"/>
                </a:ext>
              </a:extLst>
            </p:cNvPr>
            <p:cNvSpPr/>
            <p:nvPr/>
          </p:nvSpPr>
          <p:spPr>
            <a:xfrm>
              <a:off x="5344475" y="2503650"/>
              <a:ext cx="325425" cy="314250"/>
            </a:xfrm>
            <a:custGeom>
              <a:avLst/>
              <a:gdLst/>
              <a:ahLst/>
              <a:cxnLst/>
              <a:rect l="l" t="t" r="r" b="b"/>
              <a:pathLst>
                <a:path w="13017" h="12570" fill="none" extrusionOk="0">
                  <a:moveTo>
                    <a:pt x="0" y="1"/>
                  </a:moveTo>
                  <a:lnTo>
                    <a:pt x="13016" y="125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3" name="Google Shape;3985;p52">
              <a:extLst>
                <a:ext uri="{FF2B5EF4-FFF2-40B4-BE49-F238E27FC236}">
                  <a16:creationId xmlns:a16="http://schemas.microsoft.com/office/drawing/2014/main" id="{8BCE708E-779C-4833-B609-DB1FA61DA7D0}"/>
                </a:ext>
              </a:extLst>
            </p:cNvPr>
            <p:cNvSpPr/>
            <p:nvPr/>
          </p:nvSpPr>
          <p:spPr>
            <a:xfrm>
              <a:off x="5619050" y="2805775"/>
              <a:ext cx="50850" cy="321800"/>
            </a:xfrm>
            <a:custGeom>
              <a:avLst/>
              <a:gdLst/>
              <a:ahLst/>
              <a:cxnLst/>
              <a:rect l="l" t="t" r="r" b="b"/>
              <a:pathLst>
                <a:path w="2034" h="12872" fill="none" extrusionOk="0">
                  <a:moveTo>
                    <a:pt x="2033" y="0"/>
                  </a:moveTo>
                  <a:lnTo>
                    <a:pt x="1" y="1287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4" name="Google Shape;3986;p52">
              <a:extLst>
                <a:ext uri="{FF2B5EF4-FFF2-40B4-BE49-F238E27FC236}">
                  <a16:creationId xmlns:a16="http://schemas.microsoft.com/office/drawing/2014/main" id="{E2F099F1-6D7E-44B2-9598-631EFFECFFE8}"/>
                </a:ext>
              </a:extLst>
            </p:cNvPr>
            <p:cNvSpPr/>
            <p:nvPr/>
          </p:nvSpPr>
          <p:spPr>
            <a:xfrm>
              <a:off x="5092250" y="2627950"/>
              <a:ext cx="295175" cy="427650"/>
            </a:xfrm>
            <a:custGeom>
              <a:avLst/>
              <a:gdLst/>
              <a:ahLst/>
              <a:cxnLst/>
              <a:rect l="l" t="t" r="r" b="b"/>
              <a:pathLst>
                <a:path w="11807" h="17106" fill="none" extrusionOk="0">
                  <a:moveTo>
                    <a:pt x="11807" y="17105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5" name="Google Shape;3987;p52">
              <a:extLst>
                <a:ext uri="{FF2B5EF4-FFF2-40B4-BE49-F238E27FC236}">
                  <a16:creationId xmlns:a16="http://schemas.microsoft.com/office/drawing/2014/main" id="{8F533CA3-C722-4750-9BE9-DD2C57DC2BF5}"/>
                </a:ext>
              </a:extLst>
            </p:cNvPr>
            <p:cNvSpPr/>
            <p:nvPr/>
          </p:nvSpPr>
          <p:spPr>
            <a:xfrm>
              <a:off x="6210600" y="1570400"/>
              <a:ext cx="478750" cy="181175"/>
            </a:xfrm>
            <a:custGeom>
              <a:avLst/>
              <a:gdLst/>
              <a:ahLst/>
              <a:cxnLst/>
              <a:rect l="l" t="t" r="r" b="b"/>
              <a:pathLst>
                <a:path w="19150" h="7247" fill="none" extrusionOk="0">
                  <a:moveTo>
                    <a:pt x="19149" y="0"/>
                  </a:moveTo>
                  <a:lnTo>
                    <a:pt x="0" y="72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6" name="Google Shape;3988;p52">
              <a:extLst>
                <a:ext uri="{FF2B5EF4-FFF2-40B4-BE49-F238E27FC236}">
                  <a16:creationId xmlns:a16="http://schemas.microsoft.com/office/drawing/2014/main" id="{CE459B21-F444-4A88-96B4-0BAEEE9D7C74}"/>
                </a:ext>
              </a:extLst>
            </p:cNvPr>
            <p:cNvSpPr/>
            <p:nvPr/>
          </p:nvSpPr>
          <p:spPr>
            <a:xfrm>
              <a:off x="6245375" y="2065450"/>
              <a:ext cx="187525" cy="15750"/>
            </a:xfrm>
            <a:custGeom>
              <a:avLst/>
              <a:gdLst/>
              <a:ahLst/>
              <a:cxnLst/>
              <a:rect l="l" t="t" r="r" b="b"/>
              <a:pathLst>
                <a:path w="7501" h="630" fill="none" extrusionOk="0">
                  <a:moveTo>
                    <a:pt x="0" y="630"/>
                  </a:moveTo>
                  <a:lnTo>
                    <a:pt x="750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7" name="Google Shape;3989;p52">
              <a:extLst>
                <a:ext uri="{FF2B5EF4-FFF2-40B4-BE49-F238E27FC236}">
                  <a16:creationId xmlns:a16="http://schemas.microsoft.com/office/drawing/2014/main" id="{1BDB6FB8-0982-4A09-8F7E-CD3ABC24D7AE}"/>
                </a:ext>
              </a:extLst>
            </p:cNvPr>
            <p:cNvSpPr/>
            <p:nvPr/>
          </p:nvSpPr>
          <p:spPr>
            <a:xfrm>
              <a:off x="6246875" y="2065450"/>
              <a:ext cx="210225" cy="245900"/>
            </a:xfrm>
            <a:custGeom>
              <a:avLst/>
              <a:gdLst/>
              <a:ahLst/>
              <a:cxnLst/>
              <a:rect l="l" t="t" r="r" b="b"/>
              <a:pathLst>
                <a:path w="8409" h="9836" fill="none" extrusionOk="0">
                  <a:moveTo>
                    <a:pt x="1" y="1"/>
                  </a:moveTo>
                  <a:lnTo>
                    <a:pt x="8408" y="983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8" name="Google Shape;3990;p52">
              <a:extLst>
                <a:ext uri="{FF2B5EF4-FFF2-40B4-BE49-F238E27FC236}">
                  <a16:creationId xmlns:a16="http://schemas.microsoft.com/office/drawing/2014/main" id="{F6371CDE-35A0-420B-9922-38F9F8D32488}"/>
                </a:ext>
              </a:extLst>
            </p:cNvPr>
            <p:cNvSpPr/>
            <p:nvPr/>
          </p:nvSpPr>
          <p:spPr>
            <a:xfrm>
              <a:off x="5869775" y="2545100"/>
              <a:ext cx="188725" cy="12725"/>
            </a:xfrm>
            <a:custGeom>
              <a:avLst/>
              <a:gdLst/>
              <a:ahLst/>
              <a:cxnLst/>
              <a:rect l="l" t="t" r="r" b="b"/>
              <a:pathLst>
                <a:path w="7549" h="509" fill="none" extrusionOk="0">
                  <a:moveTo>
                    <a:pt x="0" y="508"/>
                  </a:moveTo>
                  <a:lnTo>
                    <a:pt x="7549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9" name="Google Shape;3991;p52">
              <a:extLst>
                <a:ext uri="{FF2B5EF4-FFF2-40B4-BE49-F238E27FC236}">
                  <a16:creationId xmlns:a16="http://schemas.microsoft.com/office/drawing/2014/main" id="{295288C1-E78B-498B-A647-FA9119143B0B}"/>
                </a:ext>
              </a:extLst>
            </p:cNvPr>
            <p:cNvSpPr/>
            <p:nvPr/>
          </p:nvSpPr>
          <p:spPr>
            <a:xfrm>
              <a:off x="5809275" y="2111125"/>
              <a:ext cx="249225" cy="434000"/>
            </a:xfrm>
            <a:custGeom>
              <a:avLst/>
              <a:gdLst/>
              <a:ahLst/>
              <a:cxnLst/>
              <a:rect l="l" t="t" r="r" b="b"/>
              <a:pathLst>
                <a:path w="9969" h="17360" fill="none" extrusionOk="0">
                  <a:moveTo>
                    <a:pt x="9969" y="17359"/>
                  </a:moveTo>
                  <a:lnTo>
                    <a:pt x="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0" name="Google Shape;3992;p52">
              <a:extLst>
                <a:ext uri="{FF2B5EF4-FFF2-40B4-BE49-F238E27FC236}">
                  <a16:creationId xmlns:a16="http://schemas.microsoft.com/office/drawing/2014/main" id="{4AF7ECFA-FA50-497C-8D41-C2C0B96279E0}"/>
                </a:ext>
              </a:extLst>
            </p:cNvPr>
            <p:cNvSpPr/>
            <p:nvPr/>
          </p:nvSpPr>
          <p:spPr>
            <a:xfrm>
              <a:off x="4412100" y="2781575"/>
              <a:ext cx="127050" cy="144275"/>
            </a:xfrm>
            <a:custGeom>
              <a:avLst/>
              <a:gdLst/>
              <a:ahLst/>
              <a:cxnLst/>
              <a:rect l="l" t="t" r="r" b="b"/>
              <a:pathLst>
                <a:path w="5082" h="5771" fill="none" extrusionOk="0">
                  <a:moveTo>
                    <a:pt x="1" y="5771"/>
                  </a:moveTo>
                  <a:lnTo>
                    <a:pt x="5081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1" name="Google Shape;3993;p52">
              <a:extLst>
                <a:ext uri="{FF2B5EF4-FFF2-40B4-BE49-F238E27FC236}">
                  <a16:creationId xmlns:a16="http://schemas.microsoft.com/office/drawing/2014/main" id="{6EF066E2-FC57-4FDA-A294-DFF70B4F4503}"/>
                </a:ext>
              </a:extLst>
            </p:cNvPr>
            <p:cNvSpPr/>
            <p:nvPr/>
          </p:nvSpPr>
          <p:spPr>
            <a:xfrm>
              <a:off x="4334375" y="2769475"/>
              <a:ext cx="192675" cy="82900"/>
            </a:xfrm>
            <a:custGeom>
              <a:avLst/>
              <a:gdLst/>
              <a:ahLst/>
              <a:cxnLst/>
              <a:rect l="l" t="t" r="r" b="b"/>
              <a:pathLst>
                <a:path w="7707" h="3316" fill="none" extrusionOk="0">
                  <a:moveTo>
                    <a:pt x="1" y="3315"/>
                  </a:moveTo>
                  <a:lnTo>
                    <a:pt x="7706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2" name="Google Shape;3994;p52">
              <a:extLst>
                <a:ext uri="{FF2B5EF4-FFF2-40B4-BE49-F238E27FC236}">
                  <a16:creationId xmlns:a16="http://schemas.microsoft.com/office/drawing/2014/main" id="{2CB35674-4EA2-42DD-A0FC-E69698CA5072}"/>
                </a:ext>
              </a:extLst>
            </p:cNvPr>
            <p:cNvSpPr/>
            <p:nvPr/>
          </p:nvSpPr>
          <p:spPr>
            <a:xfrm>
              <a:off x="4424500" y="2402950"/>
              <a:ext cx="102550" cy="378650"/>
            </a:xfrm>
            <a:custGeom>
              <a:avLst/>
              <a:gdLst/>
              <a:ahLst/>
              <a:cxnLst/>
              <a:rect l="l" t="t" r="r" b="b"/>
              <a:pathLst>
                <a:path w="4102" h="15146" fill="none" extrusionOk="0">
                  <a:moveTo>
                    <a:pt x="1" y="1"/>
                  </a:moveTo>
                  <a:lnTo>
                    <a:pt x="4101" y="1514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3" name="Google Shape;3995;p52">
              <a:extLst>
                <a:ext uri="{FF2B5EF4-FFF2-40B4-BE49-F238E27FC236}">
                  <a16:creationId xmlns:a16="http://schemas.microsoft.com/office/drawing/2014/main" id="{8F25B02B-2F39-4311-8AA6-851BCDD09E4C}"/>
                </a:ext>
              </a:extLst>
            </p:cNvPr>
            <p:cNvSpPr/>
            <p:nvPr/>
          </p:nvSpPr>
          <p:spPr>
            <a:xfrm>
              <a:off x="4424500" y="2014050"/>
              <a:ext cx="129475" cy="388925"/>
            </a:xfrm>
            <a:custGeom>
              <a:avLst/>
              <a:gdLst/>
              <a:ahLst/>
              <a:cxnLst/>
              <a:rect l="l" t="t" r="r" b="b"/>
              <a:pathLst>
                <a:path w="5179" h="15557" fill="none" extrusionOk="0">
                  <a:moveTo>
                    <a:pt x="1" y="15557"/>
                  </a:moveTo>
                  <a:lnTo>
                    <a:pt x="5178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3996;p52">
              <a:extLst>
                <a:ext uri="{FF2B5EF4-FFF2-40B4-BE49-F238E27FC236}">
                  <a16:creationId xmlns:a16="http://schemas.microsoft.com/office/drawing/2014/main" id="{9744F252-9D0F-4C75-81B8-929AAA97DB72}"/>
                </a:ext>
              </a:extLst>
            </p:cNvPr>
            <p:cNvSpPr/>
            <p:nvPr/>
          </p:nvSpPr>
          <p:spPr>
            <a:xfrm>
              <a:off x="5702825" y="3559100"/>
              <a:ext cx="355675" cy="25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5" name="Google Shape;3997;p52">
              <a:extLst>
                <a:ext uri="{FF2B5EF4-FFF2-40B4-BE49-F238E27FC236}">
                  <a16:creationId xmlns:a16="http://schemas.microsoft.com/office/drawing/2014/main" id="{B6B3B366-6120-4622-B785-D06E9CF93D09}"/>
                </a:ext>
              </a:extLst>
            </p:cNvPr>
            <p:cNvSpPr/>
            <p:nvPr/>
          </p:nvSpPr>
          <p:spPr>
            <a:xfrm>
              <a:off x="5975625" y="3844275"/>
              <a:ext cx="460900" cy="552550"/>
            </a:xfrm>
            <a:custGeom>
              <a:avLst/>
              <a:gdLst/>
              <a:ahLst/>
              <a:cxnLst/>
              <a:rect l="l" t="t" r="r" b="b"/>
              <a:pathLst>
                <a:path w="18436" h="22102" fill="none" extrusionOk="0">
                  <a:moveTo>
                    <a:pt x="0" y="12037"/>
                  </a:moveTo>
                  <a:cubicBezTo>
                    <a:pt x="702" y="12073"/>
                    <a:pt x="12302" y="22101"/>
                    <a:pt x="12302" y="22101"/>
                  </a:cubicBezTo>
                  <a:lnTo>
                    <a:pt x="11819" y="13005"/>
                  </a:lnTo>
                  <a:lnTo>
                    <a:pt x="18435" y="1"/>
                  </a:lnTo>
                  <a:lnTo>
                    <a:pt x="0" y="1252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6" name="Google Shape;3998;p52">
              <a:extLst>
                <a:ext uri="{FF2B5EF4-FFF2-40B4-BE49-F238E27FC236}">
                  <a16:creationId xmlns:a16="http://schemas.microsoft.com/office/drawing/2014/main" id="{E7FFA409-BF87-4AD8-B268-5F90883424B0}"/>
                </a:ext>
              </a:extLst>
            </p:cNvPr>
            <p:cNvSpPr/>
            <p:nvPr/>
          </p:nvSpPr>
          <p:spPr>
            <a:xfrm>
              <a:off x="6283175" y="4106775"/>
              <a:ext cx="427050" cy="430975"/>
            </a:xfrm>
            <a:custGeom>
              <a:avLst/>
              <a:gdLst/>
              <a:ahLst/>
              <a:cxnLst/>
              <a:rect l="l" t="t" r="r" b="b"/>
              <a:pathLst>
                <a:path w="17082" h="17239" fill="none" extrusionOk="0">
                  <a:moveTo>
                    <a:pt x="13513" y="17239"/>
                  </a:moveTo>
                  <a:lnTo>
                    <a:pt x="12690" y="8614"/>
                  </a:lnTo>
                  <a:lnTo>
                    <a:pt x="17081" y="1"/>
                  </a:lnTo>
                  <a:lnTo>
                    <a:pt x="0" y="202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7" name="Google Shape;3999;p52">
              <a:extLst>
                <a:ext uri="{FF2B5EF4-FFF2-40B4-BE49-F238E27FC236}">
                  <a16:creationId xmlns:a16="http://schemas.microsoft.com/office/drawing/2014/main" id="{A0642707-23D8-4933-9D67-A5CECAAA1EC2}"/>
                </a:ext>
              </a:extLst>
            </p:cNvPr>
            <p:cNvSpPr/>
            <p:nvPr/>
          </p:nvSpPr>
          <p:spPr>
            <a:xfrm>
              <a:off x="6415625" y="3845800"/>
              <a:ext cx="315150" cy="259500"/>
            </a:xfrm>
            <a:custGeom>
              <a:avLst/>
              <a:gdLst/>
              <a:ahLst/>
              <a:cxnLst/>
              <a:rect l="l" t="t" r="r" b="b"/>
              <a:pathLst>
                <a:path w="12606" h="10380" fill="none" extrusionOk="0">
                  <a:moveTo>
                    <a:pt x="1" y="0"/>
                  </a:moveTo>
                  <a:lnTo>
                    <a:pt x="12606" y="1037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8" name="Google Shape;4000;p52">
              <a:extLst>
                <a:ext uri="{FF2B5EF4-FFF2-40B4-BE49-F238E27FC236}">
                  <a16:creationId xmlns:a16="http://schemas.microsoft.com/office/drawing/2014/main" id="{C47E6513-AB74-4C2F-A856-305E4896E1FC}"/>
                </a:ext>
              </a:extLst>
            </p:cNvPr>
            <p:cNvSpPr/>
            <p:nvPr/>
          </p:nvSpPr>
          <p:spPr>
            <a:xfrm>
              <a:off x="6282875" y="4157275"/>
              <a:ext cx="329650" cy="164850"/>
            </a:xfrm>
            <a:custGeom>
              <a:avLst/>
              <a:gdLst/>
              <a:ahLst/>
              <a:cxnLst/>
              <a:rect l="l" t="t" r="r" b="b"/>
              <a:pathLst>
                <a:path w="13186" h="6594" fill="none" extrusionOk="0">
                  <a:moveTo>
                    <a:pt x="13186" y="6594"/>
                  </a:moveTo>
                  <a:lnTo>
                    <a:pt x="0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9" name="Google Shape;4001;p52">
              <a:extLst>
                <a:ext uri="{FF2B5EF4-FFF2-40B4-BE49-F238E27FC236}">
                  <a16:creationId xmlns:a16="http://schemas.microsoft.com/office/drawing/2014/main" id="{4536887A-7009-4648-B09C-1477633C25F3}"/>
                </a:ext>
              </a:extLst>
            </p:cNvPr>
            <p:cNvSpPr/>
            <p:nvPr/>
          </p:nvSpPr>
          <p:spPr>
            <a:xfrm>
              <a:off x="6263525" y="4379875"/>
              <a:ext cx="336900" cy="159400"/>
            </a:xfrm>
            <a:custGeom>
              <a:avLst/>
              <a:gdLst/>
              <a:ahLst/>
              <a:cxnLst/>
              <a:rect l="l" t="t" r="r" b="b"/>
              <a:pathLst>
                <a:path w="13476" h="6376" fill="none" extrusionOk="0">
                  <a:moveTo>
                    <a:pt x="0" y="0"/>
                  </a:moveTo>
                  <a:lnTo>
                    <a:pt x="13476" y="637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0" name="Google Shape;4002;p52">
              <a:extLst>
                <a:ext uri="{FF2B5EF4-FFF2-40B4-BE49-F238E27FC236}">
                  <a16:creationId xmlns:a16="http://schemas.microsoft.com/office/drawing/2014/main" id="{8D0F41DA-0954-4148-85CA-A432E828D52C}"/>
                </a:ext>
              </a:extLst>
            </p:cNvPr>
            <p:cNvSpPr/>
            <p:nvPr/>
          </p:nvSpPr>
          <p:spPr>
            <a:xfrm>
              <a:off x="5975625" y="4136425"/>
              <a:ext cx="307275" cy="20875"/>
            </a:xfrm>
            <a:custGeom>
              <a:avLst/>
              <a:gdLst/>
              <a:ahLst/>
              <a:cxnLst/>
              <a:rect l="l" t="t" r="r" b="b"/>
              <a:pathLst>
                <a:path w="12291" h="835" fill="none" extrusionOk="0">
                  <a:moveTo>
                    <a:pt x="12290" y="835"/>
                  </a:moveTo>
                  <a:lnTo>
                    <a:pt x="0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1" name="Google Shape;4003;p52">
              <a:extLst>
                <a:ext uri="{FF2B5EF4-FFF2-40B4-BE49-F238E27FC236}">
                  <a16:creationId xmlns:a16="http://schemas.microsoft.com/office/drawing/2014/main" id="{A8359313-115B-42AE-BC9D-0F2FB06AD5E6}"/>
                </a:ext>
              </a:extLst>
            </p:cNvPr>
            <p:cNvSpPr/>
            <p:nvPr/>
          </p:nvSpPr>
          <p:spPr>
            <a:xfrm>
              <a:off x="3882275" y="952550"/>
              <a:ext cx="276125" cy="179350"/>
            </a:xfrm>
            <a:custGeom>
              <a:avLst/>
              <a:gdLst/>
              <a:ahLst/>
              <a:cxnLst/>
              <a:rect l="l" t="t" r="r" b="b"/>
              <a:pathLst>
                <a:path w="11045" h="7174" fill="none" extrusionOk="0">
                  <a:moveTo>
                    <a:pt x="0" y="1597"/>
                  </a:moveTo>
                  <a:cubicBezTo>
                    <a:pt x="242" y="1743"/>
                    <a:pt x="3532" y="7174"/>
                    <a:pt x="3532" y="7174"/>
                  </a:cubicBezTo>
                  <a:lnTo>
                    <a:pt x="6290" y="3315"/>
                  </a:lnTo>
                  <a:lnTo>
                    <a:pt x="11044" y="1"/>
                  </a:lnTo>
                  <a:close/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2" name="Google Shape;4004;p52">
              <a:extLst>
                <a:ext uri="{FF2B5EF4-FFF2-40B4-BE49-F238E27FC236}">
                  <a16:creationId xmlns:a16="http://schemas.microsoft.com/office/drawing/2014/main" id="{8A04C68C-7A85-4CD7-8A87-6C1DFDB007FE}"/>
                </a:ext>
              </a:extLst>
            </p:cNvPr>
            <p:cNvSpPr/>
            <p:nvPr/>
          </p:nvSpPr>
          <p:spPr>
            <a:xfrm>
              <a:off x="3882275" y="992475"/>
              <a:ext cx="157275" cy="42975"/>
            </a:xfrm>
            <a:custGeom>
              <a:avLst/>
              <a:gdLst/>
              <a:ahLst/>
              <a:cxnLst/>
              <a:rect l="l" t="t" r="r" b="b"/>
              <a:pathLst>
                <a:path w="6291" h="1719" fill="none" extrusionOk="0">
                  <a:moveTo>
                    <a:pt x="0" y="0"/>
                  </a:moveTo>
                  <a:lnTo>
                    <a:pt x="6290" y="1718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3" name="Google Shape;4005;p52">
              <a:extLst>
                <a:ext uri="{FF2B5EF4-FFF2-40B4-BE49-F238E27FC236}">
                  <a16:creationId xmlns:a16="http://schemas.microsoft.com/office/drawing/2014/main" id="{30DA51DE-4DB0-4A55-BF81-8D3AC25BFEA3}"/>
                </a:ext>
              </a:extLst>
            </p:cNvPr>
            <p:cNvSpPr/>
            <p:nvPr/>
          </p:nvSpPr>
          <p:spPr>
            <a:xfrm>
              <a:off x="4527025" y="2781575"/>
              <a:ext cx="72600" cy="231675"/>
            </a:xfrm>
            <a:custGeom>
              <a:avLst/>
              <a:gdLst/>
              <a:ahLst/>
              <a:cxnLst/>
              <a:rect l="l" t="t" r="r" b="b"/>
              <a:pathLst>
                <a:path w="2904" h="9267" fill="none" extrusionOk="0">
                  <a:moveTo>
                    <a:pt x="0" y="1"/>
                  </a:moveTo>
                  <a:lnTo>
                    <a:pt x="2904" y="9267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4" name="Google Shape;4006;p52">
              <a:extLst>
                <a:ext uri="{FF2B5EF4-FFF2-40B4-BE49-F238E27FC236}">
                  <a16:creationId xmlns:a16="http://schemas.microsoft.com/office/drawing/2014/main" id="{662B596E-619E-4351-94D5-B1A7B96193F8}"/>
                </a:ext>
              </a:extLst>
            </p:cNvPr>
            <p:cNvSpPr/>
            <p:nvPr/>
          </p:nvSpPr>
          <p:spPr>
            <a:xfrm>
              <a:off x="4407875" y="2921600"/>
              <a:ext cx="191750" cy="91650"/>
            </a:xfrm>
            <a:custGeom>
              <a:avLst/>
              <a:gdLst/>
              <a:ahLst/>
              <a:cxnLst/>
              <a:rect l="l" t="t" r="r" b="b"/>
              <a:pathLst>
                <a:path w="7670" h="3666" fill="none" extrusionOk="0">
                  <a:moveTo>
                    <a:pt x="0" y="1"/>
                  </a:moveTo>
                  <a:lnTo>
                    <a:pt x="7670" y="3666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5" name="Google Shape;4007;p52">
              <a:extLst>
                <a:ext uri="{FF2B5EF4-FFF2-40B4-BE49-F238E27FC236}">
                  <a16:creationId xmlns:a16="http://schemas.microsoft.com/office/drawing/2014/main" id="{028913A2-2F2C-4B34-8616-2941B4000AF1}"/>
                </a:ext>
              </a:extLst>
            </p:cNvPr>
            <p:cNvSpPr/>
            <p:nvPr/>
          </p:nvSpPr>
          <p:spPr>
            <a:xfrm>
              <a:off x="4599600" y="2933700"/>
              <a:ext cx="80775" cy="79550"/>
            </a:xfrm>
            <a:custGeom>
              <a:avLst/>
              <a:gdLst/>
              <a:ahLst/>
              <a:cxnLst/>
              <a:rect l="l" t="t" r="r" b="b"/>
              <a:pathLst>
                <a:path w="3231" h="3182" fill="none" extrusionOk="0">
                  <a:moveTo>
                    <a:pt x="1" y="3182"/>
                  </a:moveTo>
                  <a:lnTo>
                    <a:pt x="3231" y="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6" name="Google Shape;4008;p52">
              <a:extLst>
                <a:ext uri="{FF2B5EF4-FFF2-40B4-BE49-F238E27FC236}">
                  <a16:creationId xmlns:a16="http://schemas.microsoft.com/office/drawing/2014/main" id="{B86FE49C-991A-4C64-9052-2D4672A31CF3}"/>
                </a:ext>
              </a:extLst>
            </p:cNvPr>
            <p:cNvSpPr/>
            <p:nvPr/>
          </p:nvSpPr>
          <p:spPr>
            <a:xfrm>
              <a:off x="4878750" y="1827450"/>
              <a:ext cx="354150" cy="62025"/>
            </a:xfrm>
            <a:custGeom>
              <a:avLst/>
              <a:gdLst/>
              <a:ahLst/>
              <a:cxnLst/>
              <a:rect l="l" t="t" r="r" b="b"/>
              <a:pathLst>
                <a:path w="14166" h="2481" fill="none" extrusionOk="0">
                  <a:moveTo>
                    <a:pt x="0" y="0"/>
                  </a:moveTo>
                  <a:lnTo>
                    <a:pt x="14165" y="2480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7" name="Google Shape;4009;p52">
              <a:extLst>
                <a:ext uri="{FF2B5EF4-FFF2-40B4-BE49-F238E27FC236}">
                  <a16:creationId xmlns:a16="http://schemas.microsoft.com/office/drawing/2014/main" id="{EF1BEED8-FC63-4520-A592-1B42D1F47B43}"/>
                </a:ext>
              </a:extLst>
            </p:cNvPr>
            <p:cNvSpPr/>
            <p:nvPr/>
          </p:nvSpPr>
          <p:spPr>
            <a:xfrm>
              <a:off x="5092250" y="2503650"/>
              <a:ext cx="252250" cy="135525"/>
            </a:xfrm>
            <a:custGeom>
              <a:avLst/>
              <a:gdLst/>
              <a:ahLst/>
              <a:cxnLst/>
              <a:rect l="l" t="t" r="r" b="b"/>
              <a:pathLst>
                <a:path w="10090" h="5421" fill="none" extrusionOk="0">
                  <a:moveTo>
                    <a:pt x="0" y="5420"/>
                  </a:moveTo>
                  <a:lnTo>
                    <a:pt x="1008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8" name="Google Shape;4010;p52">
              <a:extLst>
                <a:ext uri="{FF2B5EF4-FFF2-40B4-BE49-F238E27FC236}">
                  <a16:creationId xmlns:a16="http://schemas.microsoft.com/office/drawing/2014/main" id="{ED453992-239E-41B9-B7C0-B929F9CE08D4}"/>
                </a:ext>
              </a:extLst>
            </p:cNvPr>
            <p:cNvSpPr/>
            <p:nvPr/>
          </p:nvSpPr>
          <p:spPr>
            <a:xfrm>
              <a:off x="4527025" y="2781575"/>
              <a:ext cx="120700" cy="12125"/>
            </a:xfrm>
            <a:custGeom>
              <a:avLst/>
              <a:gdLst/>
              <a:ahLst/>
              <a:cxnLst/>
              <a:rect l="l" t="t" r="r" b="b"/>
              <a:pathLst>
                <a:path w="4828" h="485" fill="none" extrusionOk="0">
                  <a:moveTo>
                    <a:pt x="0" y="1"/>
                  </a:moveTo>
                  <a:lnTo>
                    <a:pt x="4827" y="48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9" name="Google Shape;4011;p52">
              <a:extLst>
                <a:ext uri="{FF2B5EF4-FFF2-40B4-BE49-F238E27FC236}">
                  <a16:creationId xmlns:a16="http://schemas.microsoft.com/office/drawing/2014/main" id="{335C2E83-7FC7-45E7-8D0C-90DC1F9BC0BE}"/>
                </a:ext>
              </a:extLst>
            </p:cNvPr>
            <p:cNvSpPr/>
            <p:nvPr/>
          </p:nvSpPr>
          <p:spPr>
            <a:xfrm>
              <a:off x="4338925" y="2717475"/>
              <a:ext cx="16350" cy="139125"/>
            </a:xfrm>
            <a:custGeom>
              <a:avLst/>
              <a:gdLst/>
              <a:ahLst/>
              <a:cxnLst/>
              <a:rect l="l" t="t" r="r" b="b"/>
              <a:pathLst>
                <a:path w="654" h="5565" fill="none" extrusionOk="0">
                  <a:moveTo>
                    <a:pt x="653" y="0"/>
                  </a:moveTo>
                  <a:lnTo>
                    <a:pt x="0" y="5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0" name="Google Shape;4012;p52">
              <a:extLst>
                <a:ext uri="{FF2B5EF4-FFF2-40B4-BE49-F238E27FC236}">
                  <a16:creationId xmlns:a16="http://schemas.microsoft.com/office/drawing/2014/main" id="{86097E4D-55E4-42F8-8C6B-AFE2DD7968BE}"/>
                </a:ext>
              </a:extLst>
            </p:cNvPr>
            <p:cNvSpPr/>
            <p:nvPr/>
          </p:nvSpPr>
          <p:spPr>
            <a:xfrm>
              <a:off x="4367350" y="2717475"/>
              <a:ext cx="171800" cy="64125"/>
            </a:xfrm>
            <a:custGeom>
              <a:avLst/>
              <a:gdLst/>
              <a:ahLst/>
              <a:cxnLst/>
              <a:rect l="l" t="t" r="r" b="b"/>
              <a:pathLst>
                <a:path w="6872" h="2565" fill="none" extrusionOk="0">
                  <a:moveTo>
                    <a:pt x="0" y="0"/>
                  </a:moveTo>
                  <a:lnTo>
                    <a:pt x="6871" y="2565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1" name="Google Shape;4013;p52">
              <a:extLst>
                <a:ext uri="{FF2B5EF4-FFF2-40B4-BE49-F238E27FC236}">
                  <a16:creationId xmlns:a16="http://schemas.microsoft.com/office/drawing/2014/main" id="{72AD697B-7FC8-4311-807C-1042FAB6222A}"/>
                </a:ext>
              </a:extLst>
            </p:cNvPr>
            <p:cNvSpPr/>
            <p:nvPr/>
          </p:nvSpPr>
          <p:spPr>
            <a:xfrm>
              <a:off x="4250925" y="2757375"/>
              <a:ext cx="88025" cy="99225"/>
            </a:xfrm>
            <a:custGeom>
              <a:avLst/>
              <a:gdLst/>
              <a:ahLst/>
              <a:cxnLst/>
              <a:rect l="l" t="t" r="r" b="b"/>
              <a:pathLst>
                <a:path w="3521" h="3969" fill="none" extrusionOk="0">
                  <a:moveTo>
                    <a:pt x="0" y="1"/>
                  </a:moveTo>
                  <a:lnTo>
                    <a:pt x="3520" y="3969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2" name="Google Shape;4014;p52">
              <a:extLst>
                <a:ext uri="{FF2B5EF4-FFF2-40B4-BE49-F238E27FC236}">
                  <a16:creationId xmlns:a16="http://schemas.microsoft.com/office/drawing/2014/main" id="{59480F90-890C-4DF6-A8DF-1AD0739AC3AE}"/>
                </a:ext>
              </a:extLst>
            </p:cNvPr>
            <p:cNvSpPr/>
            <p:nvPr/>
          </p:nvSpPr>
          <p:spPr>
            <a:xfrm>
              <a:off x="4540925" y="1474825"/>
              <a:ext cx="464250" cy="534400"/>
            </a:xfrm>
            <a:custGeom>
              <a:avLst/>
              <a:gdLst/>
              <a:ahLst/>
              <a:cxnLst/>
              <a:rect l="l" t="t" r="r" b="b"/>
              <a:pathLst>
                <a:path w="18570" h="21376" fill="none" extrusionOk="0">
                  <a:moveTo>
                    <a:pt x="1" y="21376"/>
                  </a:moveTo>
                  <a:lnTo>
                    <a:pt x="18569" y="1"/>
                  </a:lnTo>
                </a:path>
              </a:pathLst>
            </a:custGeom>
            <a:noFill/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3" name="Google Shape;4015;p52">
              <a:extLst>
                <a:ext uri="{FF2B5EF4-FFF2-40B4-BE49-F238E27FC236}">
                  <a16:creationId xmlns:a16="http://schemas.microsoft.com/office/drawing/2014/main" id="{7AB3207B-9048-40C2-84F4-D4DF141FF44F}"/>
                </a:ext>
              </a:extLst>
            </p:cNvPr>
            <p:cNvSpPr/>
            <p:nvPr/>
          </p:nvSpPr>
          <p:spPr>
            <a:xfrm>
              <a:off x="2083775" y="450940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1"/>
                    <a:pt x="2759" y="4121"/>
                  </a:cubicBezTo>
                  <a:cubicBezTo>
                    <a:pt x="3884" y="4109"/>
                    <a:pt x="4803" y="3190"/>
                    <a:pt x="4803" y="2065"/>
                  </a:cubicBezTo>
                  <a:cubicBezTo>
                    <a:pt x="4803" y="823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4" name="Google Shape;4016;p52">
              <a:extLst>
                <a:ext uri="{FF2B5EF4-FFF2-40B4-BE49-F238E27FC236}">
                  <a16:creationId xmlns:a16="http://schemas.microsoft.com/office/drawing/2014/main" id="{B7FF01A9-4B89-4EF6-96C3-AC5655F0F29E}"/>
                </a:ext>
              </a:extLst>
            </p:cNvPr>
            <p:cNvSpPr/>
            <p:nvPr/>
          </p:nvSpPr>
          <p:spPr>
            <a:xfrm>
              <a:off x="2131875" y="45401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5" name="Google Shape;4017;p52">
              <a:extLst>
                <a:ext uri="{FF2B5EF4-FFF2-40B4-BE49-F238E27FC236}">
                  <a16:creationId xmlns:a16="http://schemas.microsoft.com/office/drawing/2014/main" id="{35175E48-0AC9-4C60-9773-3A063DFBBE01}"/>
                </a:ext>
              </a:extLst>
            </p:cNvPr>
            <p:cNvSpPr/>
            <p:nvPr/>
          </p:nvSpPr>
          <p:spPr>
            <a:xfrm>
              <a:off x="2149700" y="39676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6" name="Google Shape;4018;p52">
              <a:extLst>
                <a:ext uri="{FF2B5EF4-FFF2-40B4-BE49-F238E27FC236}">
                  <a16:creationId xmlns:a16="http://schemas.microsoft.com/office/drawing/2014/main" id="{5B1DF6B4-536A-4F80-9EF5-D04C37C21D64}"/>
                </a:ext>
              </a:extLst>
            </p:cNvPr>
            <p:cNvSpPr/>
            <p:nvPr/>
          </p:nvSpPr>
          <p:spPr>
            <a:xfrm>
              <a:off x="2190825" y="399852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83"/>
                    <a:pt x="521" y="1415"/>
                  </a:cubicBezTo>
                  <a:cubicBezTo>
                    <a:pt x="688" y="1582"/>
                    <a:pt x="894" y="1657"/>
                    <a:pt x="1096" y="1657"/>
                  </a:cubicBezTo>
                  <a:cubicBezTo>
                    <a:pt x="1524" y="1657"/>
                    <a:pt x="1936" y="1323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7" name="Google Shape;4019;p52">
              <a:extLst>
                <a:ext uri="{FF2B5EF4-FFF2-40B4-BE49-F238E27FC236}">
                  <a16:creationId xmlns:a16="http://schemas.microsoft.com/office/drawing/2014/main" id="{C478BB6B-0912-4F0D-8C02-486715F331FB}"/>
                </a:ext>
              </a:extLst>
            </p:cNvPr>
            <p:cNvSpPr/>
            <p:nvPr/>
          </p:nvSpPr>
          <p:spPr>
            <a:xfrm>
              <a:off x="2412800" y="3351325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20" y="4126"/>
                    <a:pt x="2747" y="4126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8" name="Google Shape;4020;p52">
              <a:extLst>
                <a:ext uri="{FF2B5EF4-FFF2-40B4-BE49-F238E27FC236}">
                  <a16:creationId xmlns:a16="http://schemas.microsoft.com/office/drawing/2014/main" id="{A93D9A24-680A-4CDB-9BD1-F8C2F90B8F13}"/>
                </a:ext>
              </a:extLst>
            </p:cNvPr>
            <p:cNvSpPr/>
            <p:nvPr/>
          </p:nvSpPr>
          <p:spPr>
            <a:xfrm>
              <a:off x="2460900" y="338187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9" name="Google Shape;4021;p52">
              <a:extLst>
                <a:ext uri="{FF2B5EF4-FFF2-40B4-BE49-F238E27FC236}">
                  <a16:creationId xmlns:a16="http://schemas.microsoft.com/office/drawing/2014/main" id="{A877C51E-B129-4482-8C3C-5A121CDC55D0}"/>
                </a:ext>
              </a:extLst>
            </p:cNvPr>
            <p:cNvSpPr/>
            <p:nvPr/>
          </p:nvSpPr>
          <p:spPr>
            <a:xfrm>
              <a:off x="2219875" y="3265425"/>
              <a:ext cx="120375" cy="102875"/>
            </a:xfrm>
            <a:custGeom>
              <a:avLst/>
              <a:gdLst/>
              <a:ahLst/>
              <a:cxnLst/>
              <a:rect l="l" t="t" r="r" b="b"/>
              <a:pathLst>
                <a:path w="4815" h="4115" extrusionOk="0">
                  <a:moveTo>
                    <a:pt x="2735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58" y="4114"/>
                  </a:cubicBezTo>
                  <a:cubicBezTo>
                    <a:pt x="3883" y="4114"/>
                    <a:pt x="4803" y="3195"/>
                    <a:pt x="4815" y="2058"/>
                  </a:cubicBezTo>
                  <a:cubicBezTo>
                    <a:pt x="4815" y="822"/>
                    <a:pt x="3795" y="1"/>
                    <a:pt x="273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0" name="Google Shape;4022;p52">
              <a:extLst>
                <a:ext uri="{FF2B5EF4-FFF2-40B4-BE49-F238E27FC236}">
                  <a16:creationId xmlns:a16="http://schemas.microsoft.com/office/drawing/2014/main" id="{935A18DA-BC23-4908-878F-BB8DB4EB35D5}"/>
                </a:ext>
              </a:extLst>
            </p:cNvPr>
            <p:cNvSpPr/>
            <p:nvPr/>
          </p:nvSpPr>
          <p:spPr>
            <a:xfrm>
              <a:off x="2267950" y="3296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1" name="Google Shape;4023;p52">
              <a:extLst>
                <a:ext uri="{FF2B5EF4-FFF2-40B4-BE49-F238E27FC236}">
                  <a16:creationId xmlns:a16="http://schemas.microsoft.com/office/drawing/2014/main" id="{02E86037-CB54-443E-B3FC-61F5E992399A}"/>
                </a:ext>
              </a:extLst>
            </p:cNvPr>
            <p:cNvSpPr/>
            <p:nvPr/>
          </p:nvSpPr>
          <p:spPr>
            <a:xfrm>
              <a:off x="1842150" y="27531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8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2" name="Google Shape;4024;p52">
              <a:extLst>
                <a:ext uri="{FF2B5EF4-FFF2-40B4-BE49-F238E27FC236}">
                  <a16:creationId xmlns:a16="http://schemas.microsoft.com/office/drawing/2014/main" id="{46B6A2D3-4B56-4C92-92FC-B26A4CD4ABF7}"/>
                </a:ext>
              </a:extLst>
            </p:cNvPr>
            <p:cNvSpPr/>
            <p:nvPr/>
          </p:nvSpPr>
          <p:spPr>
            <a:xfrm>
              <a:off x="1890225" y="278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76" y="0"/>
                    <a:pt x="1" y="375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3" name="Google Shape;4025;p52">
              <a:extLst>
                <a:ext uri="{FF2B5EF4-FFF2-40B4-BE49-F238E27FC236}">
                  <a16:creationId xmlns:a16="http://schemas.microsoft.com/office/drawing/2014/main" id="{CEBB88DE-7900-4920-AB00-1D856AD7528A}"/>
                </a:ext>
              </a:extLst>
            </p:cNvPr>
            <p:cNvSpPr/>
            <p:nvPr/>
          </p:nvSpPr>
          <p:spPr>
            <a:xfrm>
              <a:off x="1965225" y="2040750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50" y="0"/>
                  </a:moveTo>
                  <a:cubicBezTo>
                    <a:pt x="2244" y="0"/>
                    <a:pt x="1727" y="190"/>
                    <a:pt x="1307" y="614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96" y="4122"/>
                    <a:pt x="4815" y="3202"/>
                    <a:pt x="4815" y="2065"/>
                  </a:cubicBezTo>
                  <a:cubicBezTo>
                    <a:pt x="4815" y="823"/>
                    <a:pt x="3805" y="0"/>
                    <a:pt x="2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4" name="Google Shape;4026;p52">
              <a:extLst>
                <a:ext uri="{FF2B5EF4-FFF2-40B4-BE49-F238E27FC236}">
                  <a16:creationId xmlns:a16="http://schemas.microsoft.com/office/drawing/2014/main" id="{BB1F4FCC-6C07-4A53-9D51-5450C2C49C00}"/>
                </a:ext>
              </a:extLst>
            </p:cNvPr>
            <p:cNvSpPr/>
            <p:nvPr/>
          </p:nvSpPr>
          <p:spPr>
            <a:xfrm>
              <a:off x="2013325" y="20715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94" y="1658"/>
                    <a:pt x="1657" y="1295"/>
                    <a:pt x="1657" y="835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5" name="Google Shape;4027;p52">
              <a:extLst>
                <a:ext uri="{FF2B5EF4-FFF2-40B4-BE49-F238E27FC236}">
                  <a16:creationId xmlns:a16="http://schemas.microsoft.com/office/drawing/2014/main" id="{16A5EFDF-EDAB-4268-AAE2-B0DF0CD253D5}"/>
                </a:ext>
              </a:extLst>
            </p:cNvPr>
            <p:cNvSpPr/>
            <p:nvPr/>
          </p:nvSpPr>
          <p:spPr>
            <a:xfrm>
              <a:off x="2199300" y="23451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6" name="Google Shape;4028;p52">
              <a:extLst>
                <a:ext uri="{FF2B5EF4-FFF2-40B4-BE49-F238E27FC236}">
                  <a16:creationId xmlns:a16="http://schemas.microsoft.com/office/drawing/2014/main" id="{3E57A962-A60B-44CE-A893-8D1E635C17A4}"/>
                </a:ext>
              </a:extLst>
            </p:cNvPr>
            <p:cNvSpPr/>
            <p:nvPr/>
          </p:nvSpPr>
          <p:spPr>
            <a:xfrm>
              <a:off x="2247375" y="23760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4" y="1"/>
                  </a:moveTo>
                  <a:cubicBezTo>
                    <a:pt x="364" y="1"/>
                    <a:pt x="1" y="376"/>
                    <a:pt x="1" y="824"/>
                  </a:cubicBezTo>
                  <a:cubicBezTo>
                    <a:pt x="1" y="1283"/>
                    <a:pt x="364" y="1658"/>
                    <a:pt x="824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76"/>
                    <a:pt x="1283" y="1"/>
                    <a:pt x="8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7" name="Google Shape;4029;p52">
              <a:extLst>
                <a:ext uri="{FF2B5EF4-FFF2-40B4-BE49-F238E27FC236}">
                  <a16:creationId xmlns:a16="http://schemas.microsoft.com/office/drawing/2014/main" id="{84FAE801-3AD7-4A29-83E4-33D2409B11BC}"/>
                </a:ext>
              </a:extLst>
            </p:cNvPr>
            <p:cNvSpPr/>
            <p:nvPr/>
          </p:nvSpPr>
          <p:spPr>
            <a:xfrm>
              <a:off x="3401425" y="2433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00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8" name="Google Shape;4030;p52">
              <a:extLst>
                <a:ext uri="{FF2B5EF4-FFF2-40B4-BE49-F238E27FC236}">
                  <a16:creationId xmlns:a16="http://schemas.microsoft.com/office/drawing/2014/main" id="{F1CC43EC-730C-4CE5-955E-E9D9DCC9A001}"/>
                </a:ext>
              </a:extLst>
            </p:cNvPr>
            <p:cNvSpPr/>
            <p:nvPr/>
          </p:nvSpPr>
          <p:spPr>
            <a:xfrm>
              <a:off x="3449500" y="24646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83" y="1658"/>
                    <a:pt x="1658" y="1283"/>
                    <a:pt x="1658" y="835"/>
                  </a:cubicBezTo>
                  <a:cubicBezTo>
                    <a:pt x="1658" y="375"/>
                    <a:pt x="1283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9" name="Google Shape;4031;p52">
              <a:extLst>
                <a:ext uri="{FF2B5EF4-FFF2-40B4-BE49-F238E27FC236}">
                  <a16:creationId xmlns:a16="http://schemas.microsoft.com/office/drawing/2014/main" id="{4EA3A55B-3C86-4262-B940-04786E306990}"/>
                </a:ext>
              </a:extLst>
            </p:cNvPr>
            <p:cNvSpPr/>
            <p:nvPr/>
          </p:nvSpPr>
          <p:spPr>
            <a:xfrm>
              <a:off x="3549000" y="21975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0" y="1903"/>
                    <a:pt x="908" y="4117"/>
                    <a:pt x="2746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0" name="Google Shape;4032;p52">
              <a:extLst>
                <a:ext uri="{FF2B5EF4-FFF2-40B4-BE49-F238E27FC236}">
                  <a16:creationId xmlns:a16="http://schemas.microsoft.com/office/drawing/2014/main" id="{993D9158-7B08-4EA3-AC1B-38D72E127D33}"/>
                </a:ext>
              </a:extLst>
            </p:cNvPr>
            <p:cNvSpPr/>
            <p:nvPr/>
          </p:nvSpPr>
          <p:spPr>
            <a:xfrm>
              <a:off x="3597075" y="2228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1" name="Google Shape;4033;p52">
              <a:extLst>
                <a:ext uri="{FF2B5EF4-FFF2-40B4-BE49-F238E27FC236}">
                  <a16:creationId xmlns:a16="http://schemas.microsoft.com/office/drawing/2014/main" id="{99D86CB8-531D-4DFD-A53D-00AC849195D7}"/>
                </a:ext>
              </a:extLst>
            </p:cNvPr>
            <p:cNvSpPr/>
            <p:nvPr/>
          </p:nvSpPr>
          <p:spPr>
            <a:xfrm>
              <a:off x="3569875" y="33719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3"/>
                    <a:pt x="2746" y="4113"/>
                  </a:cubicBezTo>
                  <a:cubicBezTo>
                    <a:pt x="3883" y="4113"/>
                    <a:pt x="4803" y="3194"/>
                    <a:pt x="4803" y="2057"/>
                  </a:cubicBezTo>
                  <a:cubicBezTo>
                    <a:pt x="4803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2" name="Google Shape;4034;p52">
              <a:extLst>
                <a:ext uri="{FF2B5EF4-FFF2-40B4-BE49-F238E27FC236}">
                  <a16:creationId xmlns:a16="http://schemas.microsoft.com/office/drawing/2014/main" id="{26CA44BB-2AA7-4888-A090-DDEA1107D560}"/>
                </a:ext>
              </a:extLst>
            </p:cNvPr>
            <p:cNvSpPr/>
            <p:nvPr/>
          </p:nvSpPr>
          <p:spPr>
            <a:xfrm>
              <a:off x="3617950" y="34027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3" name="Google Shape;4035;p52">
              <a:extLst>
                <a:ext uri="{FF2B5EF4-FFF2-40B4-BE49-F238E27FC236}">
                  <a16:creationId xmlns:a16="http://schemas.microsoft.com/office/drawing/2014/main" id="{0718D2BB-4EC5-4B73-B4BF-0E9B9704C91C}"/>
                </a:ext>
              </a:extLst>
            </p:cNvPr>
            <p:cNvSpPr/>
            <p:nvPr/>
          </p:nvSpPr>
          <p:spPr>
            <a:xfrm>
              <a:off x="3313425" y="282837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1"/>
                  </a:moveTo>
                  <a:cubicBezTo>
                    <a:pt x="2243" y="1"/>
                    <a:pt x="1726" y="189"/>
                    <a:pt x="1307" y="609"/>
                  </a:cubicBezTo>
                  <a:cubicBezTo>
                    <a:pt x="0" y="1903"/>
                    <a:pt x="919" y="4117"/>
                    <a:pt x="2758" y="4117"/>
                  </a:cubicBezTo>
                  <a:cubicBezTo>
                    <a:pt x="3895" y="4117"/>
                    <a:pt x="4815" y="3197"/>
                    <a:pt x="4815" y="2060"/>
                  </a:cubicBezTo>
                  <a:cubicBezTo>
                    <a:pt x="4815" y="818"/>
                    <a:pt x="3804" y="1"/>
                    <a:pt x="27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4" name="Google Shape;4036;p52">
              <a:extLst>
                <a:ext uri="{FF2B5EF4-FFF2-40B4-BE49-F238E27FC236}">
                  <a16:creationId xmlns:a16="http://schemas.microsoft.com/office/drawing/2014/main" id="{88928D09-7F8D-48FD-A90F-FCF6A9339ADE}"/>
                </a:ext>
              </a:extLst>
            </p:cNvPr>
            <p:cNvSpPr/>
            <p:nvPr/>
          </p:nvSpPr>
          <p:spPr>
            <a:xfrm>
              <a:off x="3354550" y="285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5" name="Google Shape;4037;p52">
              <a:extLst>
                <a:ext uri="{FF2B5EF4-FFF2-40B4-BE49-F238E27FC236}">
                  <a16:creationId xmlns:a16="http://schemas.microsoft.com/office/drawing/2014/main" id="{0AE3F33D-A109-4A47-AC47-0F0E5E942E12}"/>
                </a:ext>
              </a:extLst>
            </p:cNvPr>
            <p:cNvSpPr/>
            <p:nvPr/>
          </p:nvSpPr>
          <p:spPr>
            <a:xfrm>
              <a:off x="3471575" y="26031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6" name="Google Shape;4038;p52">
              <a:extLst>
                <a:ext uri="{FF2B5EF4-FFF2-40B4-BE49-F238E27FC236}">
                  <a16:creationId xmlns:a16="http://schemas.microsoft.com/office/drawing/2014/main" id="{4F323BD9-AED0-4D88-B781-4B4AC199F119}"/>
                </a:ext>
              </a:extLst>
            </p:cNvPr>
            <p:cNvSpPr/>
            <p:nvPr/>
          </p:nvSpPr>
          <p:spPr>
            <a:xfrm>
              <a:off x="3519675" y="2634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3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3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7" name="Google Shape;4039;p52">
              <a:extLst>
                <a:ext uri="{FF2B5EF4-FFF2-40B4-BE49-F238E27FC236}">
                  <a16:creationId xmlns:a16="http://schemas.microsoft.com/office/drawing/2014/main" id="{ACD271F5-379A-4A2B-9971-5A8CFAE5CBA4}"/>
                </a:ext>
              </a:extLst>
            </p:cNvPr>
            <p:cNvSpPr/>
            <p:nvPr/>
          </p:nvSpPr>
          <p:spPr>
            <a:xfrm>
              <a:off x="3857775" y="229195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4" y="1"/>
                  </a:moveTo>
                  <a:cubicBezTo>
                    <a:pt x="2239" y="1"/>
                    <a:pt x="1725" y="188"/>
                    <a:pt x="1307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15" y="3195"/>
                    <a:pt x="4815" y="2058"/>
                  </a:cubicBezTo>
                  <a:cubicBezTo>
                    <a:pt x="4815" y="821"/>
                    <a:pt x="3801" y="1"/>
                    <a:pt x="274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8" name="Google Shape;4040;p52">
              <a:extLst>
                <a:ext uri="{FF2B5EF4-FFF2-40B4-BE49-F238E27FC236}">
                  <a16:creationId xmlns:a16="http://schemas.microsoft.com/office/drawing/2014/main" id="{81FCCA48-A155-4812-B085-CFE3DFBD72A6}"/>
                </a:ext>
              </a:extLst>
            </p:cNvPr>
            <p:cNvSpPr/>
            <p:nvPr/>
          </p:nvSpPr>
          <p:spPr>
            <a:xfrm>
              <a:off x="3898900" y="2322800"/>
              <a:ext cx="48400" cy="41475"/>
            </a:xfrm>
            <a:custGeom>
              <a:avLst/>
              <a:gdLst/>
              <a:ahLst/>
              <a:cxnLst/>
              <a:rect l="l" t="t" r="r" b="b"/>
              <a:pathLst>
                <a:path w="1936" h="1659" extrusionOk="0">
                  <a:moveTo>
                    <a:pt x="1113" y="1"/>
                  </a:moveTo>
                  <a:cubicBezTo>
                    <a:pt x="375" y="1"/>
                    <a:pt x="0" y="896"/>
                    <a:pt x="521" y="1416"/>
                  </a:cubicBezTo>
                  <a:cubicBezTo>
                    <a:pt x="692" y="1583"/>
                    <a:pt x="899" y="1658"/>
                    <a:pt x="1101" y="1658"/>
                  </a:cubicBezTo>
                  <a:cubicBezTo>
                    <a:pt x="1529" y="1658"/>
                    <a:pt x="1936" y="1324"/>
                    <a:pt x="1936" y="824"/>
                  </a:cubicBezTo>
                  <a:cubicBezTo>
                    <a:pt x="1936" y="364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9" name="Google Shape;4041;p52">
              <a:extLst>
                <a:ext uri="{FF2B5EF4-FFF2-40B4-BE49-F238E27FC236}">
                  <a16:creationId xmlns:a16="http://schemas.microsoft.com/office/drawing/2014/main" id="{DD3AA414-5D1A-430B-BC36-D4812D965719}"/>
                </a:ext>
              </a:extLst>
            </p:cNvPr>
            <p:cNvSpPr/>
            <p:nvPr/>
          </p:nvSpPr>
          <p:spPr>
            <a:xfrm>
              <a:off x="4072500" y="253387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4" y="606"/>
                  </a:cubicBezTo>
                  <a:cubicBezTo>
                    <a:pt x="0" y="1901"/>
                    <a:pt x="907" y="4114"/>
                    <a:pt x="2746" y="4114"/>
                  </a:cubicBezTo>
                  <a:cubicBezTo>
                    <a:pt x="3883" y="4114"/>
                    <a:pt x="4802" y="3195"/>
                    <a:pt x="4802" y="2058"/>
                  </a:cubicBezTo>
                  <a:cubicBezTo>
                    <a:pt x="4802" y="822"/>
                    <a:pt x="3788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0" name="Google Shape;4042;p52">
              <a:extLst>
                <a:ext uri="{FF2B5EF4-FFF2-40B4-BE49-F238E27FC236}">
                  <a16:creationId xmlns:a16="http://schemas.microsoft.com/office/drawing/2014/main" id="{4C36F758-939F-49D2-BDE6-E3E2927D42B2}"/>
                </a:ext>
              </a:extLst>
            </p:cNvPr>
            <p:cNvSpPr/>
            <p:nvPr/>
          </p:nvSpPr>
          <p:spPr>
            <a:xfrm>
              <a:off x="4113625" y="25647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13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7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1" name="Google Shape;4043;p52">
              <a:extLst>
                <a:ext uri="{FF2B5EF4-FFF2-40B4-BE49-F238E27FC236}">
                  <a16:creationId xmlns:a16="http://schemas.microsoft.com/office/drawing/2014/main" id="{42A106A7-4E66-4028-8CFE-8416FC7952CA}"/>
                </a:ext>
              </a:extLst>
            </p:cNvPr>
            <p:cNvSpPr/>
            <p:nvPr/>
          </p:nvSpPr>
          <p:spPr>
            <a:xfrm>
              <a:off x="3851425" y="3723000"/>
              <a:ext cx="120375" cy="102850"/>
            </a:xfrm>
            <a:custGeom>
              <a:avLst/>
              <a:gdLst/>
              <a:ahLst/>
              <a:cxnLst/>
              <a:rect l="l" t="t" r="r" b="b"/>
              <a:pathLst>
                <a:path w="4815" h="4114" extrusionOk="0">
                  <a:moveTo>
                    <a:pt x="2740" y="0"/>
                  </a:moveTo>
                  <a:cubicBezTo>
                    <a:pt x="2234" y="0"/>
                    <a:pt x="1717" y="187"/>
                    <a:pt x="1295" y="606"/>
                  </a:cubicBezTo>
                  <a:cubicBezTo>
                    <a:pt x="0" y="1900"/>
                    <a:pt x="920" y="4114"/>
                    <a:pt x="2758" y="4114"/>
                  </a:cubicBezTo>
                  <a:cubicBezTo>
                    <a:pt x="3895" y="4114"/>
                    <a:pt x="4803" y="3194"/>
                    <a:pt x="4815" y="2057"/>
                  </a:cubicBezTo>
                  <a:cubicBezTo>
                    <a:pt x="4815" y="821"/>
                    <a:pt x="3801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2" name="Google Shape;4044;p52">
              <a:extLst>
                <a:ext uri="{FF2B5EF4-FFF2-40B4-BE49-F238E27FC236}">
                  <a16:creationId xmlns:a16="http://schemas.microsoft.com/office/drawing/2014/main" id="{FB2C8AC9-C1CC-497E-94C6-52D3395AD351}"/>
                </a:ext>
              </a:extLst>
            </p:cNvPr>
            <p:cNvSpPr/>
            <p:nvPr/>
          </p:nvSpPr>
          <p:spPr>
            <a:xfrm>
              <a:off x="3899500" y="37538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4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3" name="Google Shape;4045;p52">
              <a:extLst>
                <a:ext uri="{FF2B5EF4-FFF2-40B4-BE49-F238E27FC236}">
                  <a16:creationId xmlns:a16="http://schemas.microsoft.com/office/drawing/2014/main" id="{70004E3D-1253-45EA-8E8D-C028D23414BB}"/>
                </a:ext>
              </a:extLst>
            </p:cNvPr>
            <p:cNvSpPr/>
            <p:nvPr/>
          </p:nvSpPr>
          <p:spPr>
            <a:xfrm>
              <a:off x="3967850" y="43723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4" name="Google Shape;4046;p52">
              <a:extLst>
                <a:ext uri="{FF2B5EF4-FFF2-40B4-BE49-F238E27FC236}">
                  <a16:creationId xmlns:a16="http://schemas.microsoft.com/office/drawing/2014/main" id="{9F6FAE6D-AF0C-431A-9986-7ABFE7DD6D7D}"/>
                </a:ext>
              </a:extLst>
            </p:cNvPr>
            <p:cNvSpPr/>
            <p:nvPr/>
          </p:nvSpPr>
          <p:spPr>
            <a:xfrm>
              <a:off x="4015625" y="440315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5" name="Google Shape;4047;p52">
              <a:extLst>
                <a:ext uri="{FF2B5EF4-FFF2-40B4-BE49-F238E27FC236}">
                  <a16:creationId xmlns:a16="http://schemas.microsoft.com/office/drawing/2014/main" id="{3A1549FF-6D79-48BB-A7B3-FAA1B4CE9A8C}"/>
                </a:ext>
              </a:extLst>
            </p:cNvPr>
            <p:cNvSpPr/>
            <p:nvPr/>
          </p:nvSpPr>
          <p:spPr>
            <a:xfrm>
              <a:off x="4332275" y="39468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912"/>
                    <a:pt x="919" y="4125"/>
                    <a:pt x="2746" y="4125"/>
                  </a:cubicBezTo>
                  <a:cubicBezTo>
                    <a:pt x="3883" y="4125"/>
                    <a:pt x="4803" y="3206"/>
                    <a:pt x="4803" y="2069"/>
                  </a:cubicBezTo>
                  <a:cubicBezTo>
                    <a:pt x="4803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6" name="Google Shape;4048;p52">
              <a:extLst>
                <a:ext uri="{FF2B5EF4-FFF2-40B4-BE49-F238E27FC236}">
                  <a16:creationId xmlns:a16="http://schemas.microsoft.com/office/drawing/2014/main" id="{A5C8084A-8100-48BC-93BB-CC498BF5B0CF}"/>
                </a:ext>
              </a:extLst>
            </p:cNvPr>
            <p:cNvSpPr/>
            <p:nvPr/>
          </p:nvSpPr>
          <p:spPr>
            <a:xfrm>
              <a:off x="4373400" y="397765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7" name="Google Shape;4049;p52">
              <a:extLst>
                <a:ext uri="{FF2B5EF4-FFF2-40B4-BE49-F238E27FC236}">
                  <a16:creationId xmlns:a16="http://schemas.microsoft.com/office/drawing/2014/main" id="{778BBF49-D1AB-41F0-AFA8-58A92AAD8A70}"/>
                </a:ext>
              </a:extLst>
            </p:cNvPr>
            <p:cNvSpPr/>
            <p:nvPr/>
          </p:nvSpPr>
          <p:spPr>
            <a:xfrm>
              <a:off x="4373700" y="3087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8" name="Google Shape;4050;p52">
              <a:extLst>
                <a:ext uri="{FF2B5EF4-FFF2-40B4-BE49-F238E27FC236}">
                  <a16:creationId xmlns:a16="http://schemas.microsoft.com/office/drawing/2014/main" id="{4C1EC758-F70D-4987-B63D-30AE00D32E5C}"/>
                </a:ext>
              </a:extLst>
            </p:cNvPr>
            <p:cNvSpPr/>
            <p:nvPr/>
          </p:nvSpPr>
          <p:spPr>
            <a:xfrm>
              <a:off x="4414825" y="3117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9" name="Google Shape;4051;p52">
              <a:extLst>
                <a:ext uri="{FF2B5EF4-FFF2-40B4-BE49-F238E27FC236}">
                  <a16:creationId xmlns:a16="http://schemas.microsoft.com/office/drawing/2014/main" id="{A78537BA-6C77-474D-909E-1622F863FC8D}"/>
                </a:ext>
              </a:extLst>
            </p:cNvPr>
            <p:cNvSpPr/>
            <p:nvPr/>
          </p:nvSpPr>
          <p:spPr>
            <a:xfrm>
              <a:off x="4262700" y="2803350"/>
              <a:ext cx="120300" cy="102850"/>
            </a:xfrm>
            <a:custGeom>
              <a:avLst/>
              <a:gdLst/>
              <a:ahLst/>
              <a:cxnLst/>
              <a:rect l="l" t="t" r="r" b="b"/>
              <a:pathLst>
                <a:path w="4812" h="4114" extrusionOk="0">
                  <a:moveTo>
                    <a:pt x="2735" y="0"/>
                  </a:moveTo>
                  <a:cubicBezTo>
                    <a:pt x="2229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11" y="821"/>
                    <a:pt x="3794" y="0"/>
                    <a:pt x="2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0" name="Google Shape;4052;p52">
              <a:extLst>
                <a:ext uri="{FF2B5EF4-FFF2-40B4-BE49-F238E27FC236}">
                  <a16:creationId xmlns:a16="http://schemas.microsoft.com/office/drawing/2014/main" id="{664AB9D7-9DD8-4FB5-9231-98ECD39E1104}"/>
                </a:ext>
              </a:extLst>
            </p:cNvPr>
            <p:cNvSpPr/>
            <p:nvPr/>
          </p:nvSpPr>
          <p:spPr>
            <a:xfrm>
              <a:off x="4303849" y="2833900"/>
              <a:ext cx="48399" cy="41650"/>
            </a:xfrm>
            <a:custGeom>
              <a:avLst/>
              <a:gdLst/>
              <a:ahLst/>
              <a:cxnLst/>
              <a:rect l="l" t="t" r="r" b="b"/>
              <a:pathLst>
                <a:path w="1936" h="1666" extrusionOk="0">
                  <a:moveTo>
                    <a:pt x="1101" y="0"/>
                  </a:moveTo>
                  <a:cubicBezTo>
                    <a:pt x="363" y="0"/>
                    <a:pt x="0" y="896"/>
                    <a:pt x="520" y="1416"/>
                  </a:cubicBezTo>
                  <a:cubicBezTo>
                    <a:pt x="689" y="1589"/>
                    <a:pt x="898" y="1666"/>
                    <a:pt x="1103" y="1666"/>
                  </a:cubicBezTo>
                  <a:cubicBezTo>
                    <a:pt x="1528" y="1666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1" name="Google Shape;4053;p52">
              <a:extLst>
                <a:ext uri="{FF2B5EF4-FFF2-40B4-BE49-F238E27FC236}">
                  <a16:creationId xmlns:a16="http://schemas.microsoft.com/office/drawing/2014/main" id="{D9DAA2E8-618C-4EB4-9550-322E7BDB2D70}"/>
                </a:ext>
              </a:extLst>
            </p:cNvPr>
            <p:cNvSpPr/>
            <p:nvPr/>
          </p:nvSpPr>
          <p:spPr>
            <a:xfrm>
              <a:off x="4621375" y="3199925"/>
              <a:ext cx="120400" cy="103050"/>
            </a:xfrm>
            <a:custGeom>
              <a:avLst/>
              <a:gdLst/>
              <a:ahLst/>
              <a:cxnLst/>
              <a:rect l="l" t="t" r="r" b="b"/>
              <a:pathLst>
                <a:path w="4816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3"/>
                  </a:cubicBezTo>
                  <a:cubicBezTo>
                    <a:pt x="1" y="1908"/>
                    <a:pt x="920" y="4122"/>
                    <a:pt x="2759" y="4122"/>
                  </a:cubicBezTo>
                  <a:cubicBezTo>
                    <a:pt x="3884" y="4122"/>
                    <a:pt x="4803" y="3202"/>
                    <a:pt x="4815" y="2065"/>
                  </a:cubicBezTo>
                  <a:cubicBezTo>
                    <a:pt x="4807" y="823"/>
                    <a:pt x="3794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2" name="Google Shape;4054;p52">
              <a:extLst>
                <a:ext uri="{FF2B5EF4-FFF2-40B4-BE49-F238E27FC236}">
                  <a16:creationId xmlns:a16="http://schemas.microsoft.com/office/drawing/2014/main" id="{7BAD55B3-D1A0-4313-87BC-9BC4B627589F}"/>
                </a:ext>
              </a:extLst>
            </p:cNvPr>
            <p:cNvSpPr/>
            <p:nvPr/>
          </p:nvSpPr>
          <p:spPr>
            <a:xfrm>
              <a:off x="4669475" y="3230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3" name="Google Shape;4055;p52">
              <a:extLst>
                <a:ext uri="{FF2B5EF4-FFF2-40B4-BE49-F238E27FC236}">
                  <a16:creationId xmlns:a16="http://schemas.microsoft.com/office/drawing/2014/main" id="{E3F1754C-822A-45C1-B3B1-54953FD15BBF}"/>
                </a:ext>
              </a:extLst>
            </p:cNvPr>
            <p:cNvSpPr/>
            <p:nvPr/>
          </p:nvSpPr>
          <p:spPr>
            <a:xfrm>
              <a:off x="4021975" y="26892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2"/>
                    <a:pt x="908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4" name="Google Shape;4056;p52">
              <a:extLst>
                <a:ext uri="{FF2B5EF4-FFF2-40B4-BE49-F238E27FC236}">
                  <a16:creationId xmlns:a16="http://schemas.microsoft.com/office/drawing/2014/main" id="{5A66917D-FCF5-4F57-82CB-668878898B73}"/>
                </a:ext>
              </a:extLst>
            </p:cNvPr>
            <p:cNvSpPr/>
            <p:nvPr/>
          </p:nvSpPr>
          <p:spPr>
            <a:xfrm>
              <a:off x="4062800" y="2719875"/>
              <a:ext cx="48425" cy="41550"/>
            </a:xfrm>
            <a:custGeom>
              <a:avLst/>
              <a:gdLst/>
              <a:ahLst/>
              <a:cxnLst/>
              <a:rect l="l" t="t" r="r" b="b"/>
              <a:pathLst>
                <a:path w="1937" h="1662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4" y="1585"/>
                    <a:pt x="904" y="1661"/>
                    <a:pt x="1109" y="1661"/>
                  </a:cubicBezTo>
                  <a:cubicBezTo>
                    <a:pt x="1534" y="1661"/>
                    <a:pt x="1936" y="1334"/>
                    <a:pt x="1936" y="836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5" name="Google Shape;4057;p52">
              <a:extLst>
                <a:ext uri="{FF2B5EF4-FFF2-40B4-BE49-F238E27FC236}">
                  <a16:creationId xmlns:a16="http://schemas.microsoft.com/office/drawing/2014/main" id="{893B683F-0730-40F1-9E3A-052A5328A55B}"/>
                </a:ext>
              </a:extLst>
            </p:cNvPr>
            <p:cNvSpPr/>
            <p:nvPr/>
          </p:nvSpPr>
          <p:spPr>
            <a:xfrm>
              <a:off x="4233675" y="23037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6" name="Google Shape;4058;p52">
              <a:extLst>
                <a:ext uri="{FF2B5EF4-FFF2-40B4-BE49-F238E27FC236}">
                  <a16:creationId xmlns:a16="http://schemas.microsoft.com/office/drawing/2014/main" id="{956EB7DD-6FB5-43C8-B124-1D281C16FAE0}"/>
                </a:ext>
              </a:extLst>
            </p:cNvPr>
            <p:cNvSpPr/>
            <p:nvPr/>
          </p:nvSpPr>
          <p:spPr>
            <a:xfrm>
              <a:off x="4274500" y="2334600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1"/>
                  </a:moveTo>
                  <a:cubicBezTo>
                    <a:pt x="376" y="1"/>
                    <a:pt x="1" y="896"/>
                    <a:pt x="533" y="1416"/>
                  </a:cubicBezTo>
                  <a:cubicBezTo>
                    <a:pt x="700" y="1583"/>
                    <a:pt x="905" y="1658"/>
                    <a:pt x="1105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48" y="364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7" name="Google Shape;4059;p52">
              <a:extLst>
                <a:ext uri="{FF2B5EF4-FFF2-40B4-BE49-F238E27FC236}">
                  <a16:creationId xmlns:a16="http://schemas.microsoft.com/office/drawing/2014/main" id="{90F17682-218B-4A9C-9E32-5E1AEE86728B}"/>
                </a:ext>
              </a:extLst>
            </p:cNvPr>
            <p:cNvSpPr/>
            <p:nvPr/>
          </p:nvSpPr>
          <p:spPr>
            <a:xfrm>
              <a:off x="4318350" y="25903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1" y="0"/>
                  </a:moveTo>
                  <a:cubicBezTo>
                    <a:pt x="2226" y="0"/>
                    <a:pt x="1711" y="188"/>
                    <a:pt x="1295" y="608"/>
                  </a:cubicBezTo>
                  <a:cubicBezTo>
                    <a:pt x="1" y="1903"/>
                    <a:pt x="920" y="4104"/>
                    <a:pt x="2747" y="4116"/>
                  </a:cubicBezTo>
                  <a:cubicBezTo>
                    <a:pt x="3884" y="4104"/>
                    <a:pt x="4803" y="3185"/>
                    <a:pt x="4803" y="2048"/>
                  </a:cubicBezTo>
                  <a:cubicBezTo>
                    <a:pt x="4795" y="814"/>
                    <a:pt x="3783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8" name="Google Shape;4060;p52">
              <a:extLst>
                <a:ext uri="{FF2B5EF4-FFF2-40B4-BE49-F238E27FC236}">
                  <a16:creationId xmlns:a16="http://schemas.microsoft.com/office/drawing/2014/main" id="{D6F387ED-E3A3-437D-8D11-BFD21953A545}"/>
                </a:ext>
              </a:extLst>
            </p:cNvPr>
            <p:cNvSpPr/>
            <p:nvPr/>
          </p:nvSpPr>
          <p:spPr>
            <a:xfrm>
              <a:off x="4359175" y="2621000"/>
              <a:ext cx="48725" cy="41350"/>
            </a:xfrm>
            <a:custGeom>
              <a:avLst/>
              <a:gdLst/>
              <a:ahLst/>
              <a:cxnLst/>
              <a:rect l="l" t="t" r="r" b="b"/>
              <a:pathLst>
                <a:path w="1949" h="1654" extrusionOk="0">
                  <a:moveTo>
                    <a:pt x="1114" y="0"/>
                  </a:moveTo>
                  <a:cubicBezTo>
                    <a:pt x="376" y="0"/>
                    <a:pt x="1" y="883"/>
                    <a:pt x="533" y="1404"/>
                  </a:cubicBezTo>
                  <a:cubicBezTo>
                    <a:pt x="702" y="1577"/>
                    <a:pt x="911" y="1654"/>
                    <a:pt x="1115" y="1654"/>
                  </a:cubicBezTo>
                  <a:cubicBezTo>
                    <a:pt x="1541" y="1654"/>
                    <a:pt x="1948" y="1321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9" name="Google Shape;4061;p52">
              <a:extLst>
                <a:ext uri="{FF2B5EF4-FFF2-40B4-BE49-F238E27FC236}">
                  <a16:creationId xmlns:a16="http://schemas.microsoft.com/office/drawing/2014/main" id="{F0AB1181-9A11-4DFC-8FC4-20F8A60BAF4D}"/>
                </a:ext>
              </a:extLst>
            </p:cNvPr>
            <p:cNvSpPr/>
            <p:nvPr/>
          </p:nvSpPr>
          <p:spPr>
            <a:xfrm>
              <a:off x="4394250" y="1634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33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4"/>
                    <a:pt x="4815" y="2057"/>
                  </a:cubicBezTo>
                  <a:cubicBezTo>
                    <a:pt x="4807" y="821"/>
                    <a:pt x="3791" y="0"/>
                    <a:pt x="27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0" name="Google Shape;4062;p52">
              <a:extLst>
                <a:ext uri="{FF2B5EF4-FFF2-40B4-BE49-F238E27FC236}">
                  <a16:creationId xmlns:a16="http://schemas.microsoft.com/office/drawing/2014/main" id="{C030F8AA-FFD2-4232-B378-47BB151C7B2C}"/>
                </a:ext>
              </a:extLst>
            </p:cNvPr>
            <p:cNvSpPr/>
            <p:nvPr/>
          </p:nvSpPr>
          <p:spPr>
            <a:xfrm>
              <a:off x="4442350" y="16650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1" name="Google Shape;4063;p52">
              <a:extLst>
                <a:ext uri="{FF2B5EF4-FFF2-40B4-BE49-F238E27FC236}">
                  <a16:creationId xmlns:a16="http://schemas.microsoft.com/office/drawing/2014/main" id="{981211D3-0498-4694-BE5E-BFF78D03EFF6}"/>
                </a:ext>
              </a:extLst>
            </p:cNvPr>
            <p:cNvSpPr/>
            <p:nvPr/>
          </p:nvSpPr>
          <p:spPr>
            <a:xfrm>
              <a:off x="4894150" y="28768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2" name="Google Shape;4064;p52">
              <a:extLst>
                <a:ext uri="{FF2B5EF4-FFF2-40B4-BE49-F238E27FC236}">
                  <a16:creationId xmlns:a16="http://schemas.microsoft.com/office/drawing/2014/main" id="{CCB180EB-F372-4536-87B7-2B654F52DFC2}"/>
                </a:ext>
              </a:extLst>
            </p:cNvPr>
            <p:cNvSpPr/>
            <p:nvPr/>
          </p:nvSpPr>
          <p:spPr>
            <a:xfrm>
              <a:off x="4935300" y="290737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01" y="1"/>
                  </a:moveTo>
                  <a:cubicBezTo>
                    <a:pt x="363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2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0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3" name="Google Shape;4065;p52">
              <a:extLst>
                <a:ext uri="{FF2B5EF4-FFF2-40B4-BE49-F238E27FC236}">
                  <a16:creationId xmlns:a16="http://schemas.microsoft.com/office/drawing/2014/main" id="{FE01B34E-4FA1-4326-B76C-8606A8E67FB7}"/>
                </a:ext>
              </a:extLst>
            </p:cNvPr>
            <p:cNvSpPr/>
            <p:nvPr/>
          </p:nvSpPr>
          <p:spPr>
            <a:xfrm>
              <a:off x="491502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4" name="Google Shape;4066;p52">
              <a:extLst>
                <a:ext uri="{FF2B5EF4-FFF2-40B4-BE49-F238E27FC236}">
                  <a16:creationId xmlns:a16="http://schemas.microsoft.com/office/drawing/2014/main" id="{3408C0D5-95E9-49F3-A2FF-DFFCA4482ED5}"/>
                </a:ext>
              </a:extLst>
            </p:cNvPr>
            <p:cNvSpPr/>
            <p:nvPr/>
          </p:nvSpPr>
          <p:spPr>
            <a:xfrm>
              <a:off x="4962800" y="14660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36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36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5" name="Google Shape;4067;p52">
              <a:extLst>
                <a:ext uri="{FF2B5EF4-FFF2-40B4-BE49-F238E27FC236}">
                  <a16:creationId xmlns:a16="http://schemas.microsoft.com/office/drawing/2014/main" id="{7DA5A5D7-B889-4B25-8DAC-04AF264C6FE3}"/>
                </a:ext>
              </a:extLst>
            </p:cNvPr>
            <p:cNvSpPr/>
            <p:nvPr/>
          </p:nvSpPr>
          <p:spPr>
            <a:xfrm>
              <a:off x="5924800" y="2946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0"/>
                  </a:moveTo>
                  <a:cubicBezTo>
                    <a:pt x="2231" y="0"/>
                    <a:pt x="1715" y="188"/>
                    <a:pt x="1295" y="608"/>
                  </a:cubicBezTo>
                  <a:cubicBezTo>
                    <a:pt x="1" y="1903"/>
                    <a:pt x="920" y="4116"/>
                    <a:pt x="2747" y="4116"/>
                  </a:cubicBezTo>
                  <a:cubicBezTo>
                    <a:pt x="3884" y="4116"/>
                    <a:pt x="4803" y="3197"/>
                    <a:pt x="4803" y="2060"/>
                  </a:cubicBezTo>
                  <a:cubicBezTo>
                    <a:pt x="4803" y="817"/>
                    <a:pt x="3792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6" name="Google Shape;4068;p52">
              <a:extLst>
                <a:ext uri="{FF2B5EF4-FFF2-40B4-BE49-F238E27FC236}">
                  <a16:creationId xmlns:a16="http://schemas.microsoft.com/office/drawing/2014/main" id="{D4061ED8-892C-4D07-8EA0-72B4E996D464}"/>
                </a:ext>
              </a:extLst>
            </p:cNvPr>
            <p:cNvSpPr/>
            <p:nvPr/>
          </p:nvSpPr>
          <p:spPr>
            <a:xfrm>
              <a:off x="5965925" y="2976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64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7" name="Google Shape;4069;p52">
              <a:extLst>
                <a:ext uri="{FF2B5EF4-FFF2-40B4-BE49-F238E27FC236}">
                  <a16:creationId xmlns:a16="http://schemas.microsoft.com/office/drawing/2014/main" id="{DB69AE7E-D922-4EF0-8443-93E58805E4F2}"/>
                </a:ext>
              </a:extLst>
            </p:cNvPr>
            <p:cNvSpPr/>
            <p:nvPr/>
          </p:nvSpPr>
          <p:spPr>
            <a:xfrm>
              <a:off x="5966250" y="35100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4" y="609"/>
                  </a:cubicBezTo>
                  <a:cubicBezTo>
                    <a:pt x="0" y="1903"/>
                    <a:pt x="919" y="4117"/>
                    <a:pt x="2746" y="4117"/>
                  </a:cubicBezTo>
                  <a:cubicBezTo>
                    <a:pt x="3883" y="4117"/>
                    <a:pt x="4802" y="3185"/>
                    <a:pt x="4802" y="2060"/>
                  </a:cubicBezTo>
                  <a:cubicBezTo>
                    <a:pt x="4802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8" name="Google Shape;4070;p52">
              <a:extLst>
                <a:ext uri="{FF2B5EF4-FFF2-40B4-BE49-F238E27FC236}">
                  <a16:creationId xmlns:a16="http://schemas.microsoft.com/office/drawing/2014/main" id="{0D30702E-1985-468D-ABF6-8C79DC0FA444}"/>
                </a:ext>
              </a:extLst>
            </p:cNvPr>
            <p:cNvSpPr/>
            <p:nvPr/>
          </p:nvSpPr>
          <p:spPr>
            <a:xfrm>
              <a:off x="6007075" y="3540650"/>
              <a:ext cx="48700" cy="41525"/>
            </a:xfrm>
            <a:custGeom>
              <a:avLst/>
              <a:gdLst/>
              <a:ahLst/>
              <a:cxnLst/>
              <a:rect l="l" t="t" r="r" b="b"/>
              <a:pathLst>
                <a:path w="1948" h="1661" extrusionOk="0">
                  <a:moveTo>
                    <a:pt x="1113" y="1"/>
                  </a:moveTo>
                  <a:cubicBezTo>
                    <a:pt x="375" y="1"/>
                    <a:pt x="0" y="896"/>
                    <a:pt x="532" y="1416"/>
                  </a:cubicBezTo>
                  <a:cubicBezTo>
                    <a:pt x="701" y="1585"/>
                    <a:pt x="910" y="1661"/>
                    <a:pt x="1114" y="1661"/>
                  </a:cubicBezTo>
                  <a:cubicBezTo>
                    <a:pt x="1540" y="1661"/>
                    <a:pt x="1948" y="1333"/>
                    <a:pt x="1948" y="835"/>
                  </a:cubicBezTo>
                  <a:cubicBezTo>
                    <a:pt x="1948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9" name="Google Shape;4071;p52">
              <a:extLst>
                <a:ext uri="{FF2B5EF4-FFF2-40B4-BE49-F238E27FC236}">
                  <a16:creationId xmlns:a16="http://schemas.microsoft.com/office/drawing/2014/main" id="{DFF503F9-0DE4-4216-ADC5-32E4AEFB4801}"/>
                </a:ext>
              </a:extLst>
            </p:cNvPr>
            <p:cNvSpPr/>
            <p:nvPr/>
          </p:nvSpPr>
          <p:spPr>
            <a:xfrm>
              <a:off x="5904250" y="4108225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4" y="0"/>
                  </a:moveTo>
                  <a:cubicBezTo>
                    <a:pt x="2229" y="0"/>
                    <a:pt x="1714" y="188"/>
                    <a:pt x="1295" y="608"/>
                  </a:cubicBezTo>
                  <a:cubicBezTo>
                    <a:pt x="0" y="1902"/>
                    <a:pt x="907" y="4116"/>
                    <a:pt x="2746" y="4116"/>
                  </a:cubicBezTo>
                  <a:cubicBezTo>
                    <a:pt x="3871" y="4116"/>
                    <a:pt x="4790" y="3197"/>
                    <a:pt x="4803" y="2060"/>
                  </a:cubicBezTo>
                  <a:cubicBezTo>
                    <a:pt x="4794" y="817"/>
                    <a:pt x="3787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0" name="Google Shape;4072;p52">
              <a:extLst>
                <a:ext uri="{FF2B5EF4-FFF2-40B4-BE49-F238E27FC236}">
                  <a16:creationId xmlns:a16="http://schemas.microsoft.com/office/drawing/2014/main" id="{422CBF38-E4ED-4433-B5E4-2D5AD5071E81}"/>
                </a:ext>
              </a:extLst>
            </p:cNvPr>
            <p:cNvSpPr/>
            <p:nvPr/>
          </p:nvSpPr>
          <p:spPr>
            <a:xfrm>
              <a:off x="5945075" y="4138825"/>
              <a:ext cx="48400" cy="41550"/>
            </a:xfrm>
            <a:custGeom>
              <a:avLst/>
              <a:gdLst/>
              <a:ahLst/>
              <a:cxnLst/>
              <a:rect l="l" t="t" r="r" b="b"/>
              <a:pathLst>
                <a:path w="1936" h="1662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4"/>
                    <a:pt x="1936" y="836"/>
                  </a:cubicBezTo>
                  <a:cubicBezTo>
                    <a:pt x="1936" y="376"/>
                    <a:pt x="1561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1" name="Google Shape;4073;p52">
              <a:extLst>
                <a:ext uri="{FF2B5EF4-FFF2-40B4-BE49-F238E27FC236}">
                  <a16:creationId xmlns:a16="http://schemas.microsoft.com/office/drawing/2014/main" id="{00D763F6-0CB5-48ED-A808-1F701BA5DA50}"/>
                </a:ext>
              </a:extLst>
            </p:cNvPr>
            <p:cNvSpPr/>
            <p:nvPr/>
          </p:nvSpPr>
          <p:spPr>
            <a:xfrm>
              <a:off x="6199400" y="4330850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2" y="1"/>
                  </a:moveTo>
                  <a:cubicBezTo>
                    <a:pt x="2228" y="1"/>
                    <a:pt x="1713" y="188"/>
                    <a:pt x="1295" y="606"/>
                  </a:cubicBezTo>
                  <a:cubicBezTo>
                    <a:pt x="1" y="1901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2" name="Google Shape;4074;p52">
              <a:extLst>
                <a:ext uri="{FF2B5EF4-FFF2-40B4-BE49-F238E27FC236}">
                  <a16:creationId xmlns:a16="http://schemas.microsoft.com/office/drawing/2014/main" id="{001E7618-938D-4FBF-9C52-7AE0A9D3A957}"/>
                </a:ext>
              </a:extLst>
            </p:cNvPr>
            <p:cNvSpPr/>
            <p:nvPr/>
          </p:nvSpPr>
          <p:spPr>
            <a:xfrm>
              <a:off x="6240225" y="4361725"/>
              <a:ext cx="48725" cy="41450"/>
            </a:xfrm>
            <a:custGeom>
              <a:avLst/>
              <a:gdLst/>
              <a:ahLst/>
              <a:cxnLst/>
              <a:rect l="l" t="t" r="r" b="b"/>
              <a:pathLst>
                <a:path w="1949" h="1658" extrusionOk="0">
                  <a:moveTo>
                    <a:pt x="1114" y="0"/>
                  </a:moveTo>
                  <a:cubicBezTo>
                    <a:pt x="376" y="0"/>
                    <a:pt x="1" y="883"/>
                    <a:pt x="533" y="1416"/>
                  </a:cubicBezTo>
                  <a:cubicBezTo>
                    <a:pt x="700" y="1583"/>
                    <a:pt x="905" y="1657"/>
                    <a:pt x="1106" y="1657"/>
                  </a:cubicBezTo>
                  <a:cubicBezTo>
                    <a:pt x="1531" y="1657"/>
                    <a:pt x="1940" y="1324"/>
                    <a:pt x="1948" y="823"/>
                  </a:cubicBezTo>
                  <a:cubicBezTo>
                    <a:pt x="1948" y="363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3" name="Google Shape;4075;p52">
              <a:extLst>
                <a:ext uri="{FF2B5EF4-FFF2-40B4-BE49-F238E27FC236}">
                  <a16:creationId xmlns:a16="http://schemas.microsoft.com/office/drawing/2014/main" id="{BBE16F4D-E2DB-41CE-BD5A-7DFC475C9F45}"/>
                </a:ext>
              </a:extLst>
            </p:cNvPr>
            <p:cNvSpPr/>
            <p:nvPr/>
          </p:nvSpPr>
          <p:spPr>
            <a:xfrm>
              <a:off x="6380250" y="3795600"/>
              <a:ext cx="105875" cy="102550"/>
            </a:xfrm>
            <a:custGeom>
              <a:avLst/>
              <a:gdLst/>
              <a:ahLst/>
              <a:cxnLst/>
              <a:rect l="l" t="t" r="r" b="b"/>
              <a:pathLst>
                <a:path w="4235" h="4102" extrusionOk="0">
                  <a:moveTo>
                    <a:pt x="1984" y="0"/>
                  </a:moveTo>
                  <a:cubicBezTo>
                    <a:pt x="871" y="49"/>
                    <a:pt x="0" y="1004"/>
                    <a:pt x="37" y="2117"/>
                  </a:cubicBezTo>
                  <a:cubicBezTo>
                    <a:pt x="73" y="3227"/>
                    <a:pt x="980" y="4101"/>
                    <a:pt x="2084" y="4101"/>
                  </a:cubicBezTo>
                  <a:cubicBezTo>
                    <a:pt x="2099" y="4101"/>
                    <a:pt x="2114" y="4101"/>
                    <a:pt x="2130" y="4101"/>
                  </a:cubicBezTo>
                  <a:lnTo>
                    <a:pt x="2275" y="4101"/>
                  </a:lnTo>
                  <a:cubicBezTo>
                    <a:pt x="3375" y="4028"/>
                    <a:pt x="4234" y="3085"/>
                    <a:pt x="4186" y="1984"/>
                  </a:cubicBezTo>
                  <a:cubicBezTo>
                    <a:pt x="4150" y="871"/>
                    <a:pt x="3242" y="0"/>
                    <a:pt x="21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4" name="Google Shape;4076;p52">
              <a:extLst>
                <a:ext uri="{FF2B5EF4-FFF2-40B4-BE49-F238E27FC236}">
                  <a16:creationId xmlns:a16="http://schemas.microsoft.com/office/drawing/2014/main" id="{859A4028-FE46-405F-888F-E9D002509672}"/>
                </a:ext>
              </a:extLst>
            </p:cNvPr>
            <p:cNvSpPr/>
            <p:nvPr/>
          </p:nvSpPr>
          <p:spPr>
            <a:xfrm>
              <a:off x="6405950" y="3826100"/>
              <a:ext cx="49275" cy="41525"/>
            </a:xfrm>
            <a:custGeom>
              <a:avLst/>
              <a:gdLst/>
              <a:ahLst/>
              <a:cxnLst/>
              <a:rect l="l" t="t" r="r" b="b"/>
              <a:pathLst>
                <a:path w="1971" h="1661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50"/>
                    <a:pt x="1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8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5" name="Google Shape;4077;p52">
              <a:extLst>
                <a:ext uri="{FF2B5EF4-FFF2-40B4-BE49-F238E27FC236}">
                  <a16:creationId xmlns:a16="http://schemas.microsoft.com/office/drawing/2014/main" id="{12B65578-2019-4594-B7DF-C5B4E2924384}"/>
                </a:ext>
              </a:extLst>
            </p:cNvPr>
            <p:cNvSpPr/>
            <p:nvPr/>
          </p:nvSpPr>
          <p:spPr>
            <a:xfrm>
              <a:off x="6565025" y="4489025"/>
              <a:ext cx="106475" cy="102575"/>
            </a:xfrm>
            <a:custGeom>
              <a:avLst/>
              <a:gdLst/>
              <a:ahLst/>
              <a:cxnLst/>
              <a:rect l="l" t="t" r="r" b="b"/>
              <a:pathLst>
                <a:path w="4259" h="4103" extrusionOk="0">
                  <a:moveTo>
                    <a:pt x="2175" y="0"/>
                  </a:moveTo>
                  <a:cubicBezTo>
                    <a:pt x="2160" y="0"/>
                    <a:pt x="2145" y="1"/>
                    <a:pt x="2130" y="1"/>
                  </a:cubicBezTo>
                  <a:lnTo>
                    <a:pt x="1984" y="1"/>
                  </a:lnTo>
                  <a:cubicBezTo>
                    <a:pt x="872" y="49"/>
                    <a:pt x="1" y="993"/>
                    <a:pt x="37" y="2118"/>
                  </a:cubicBezTo>
                  <a:cubicBezTo>
                    <a:pt x="73" y="3228"/>
                    <a:pt x="980" y="4102"/>
                    <a:pt x="2085" y="4102"/>
                  </a:cubicBezTo>
                  <a:cubicBezTo>
                    <a:pt x="2100" y="4102"/>
                    <a:pt x="2115" y="4102"/>
                    <a:pt x="2130" y="4102"/>
                  </a:cubicBezTo>
                  <a:lnTo>
                    <a:pt x="2275" y="4102"/>
                  </a:lnTo>
                  <a:cubicBezTo>
                    <a:pt x="3388" y="4041"/>
                    <a:pt x="4259" y="3098"/>
                    <a:pt x="4222" y="1985"/>
                  </a:cubicBezTo>
                  <a:cubicBezTo>
                    <a:pt x="4175" y="875"/>
                    <a:pt x="3279" y="0"/>
                    <a:pt x="21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6" name="Google Shape;4078;p52">
              <a:extLst>
                <a:ext uri="{FF2B5EF4-FFF2-40B4-BE49-F238E27FC236}">
                  <a16:creationId xmlns:a16="http://schemas.microsoft.com/office/drawing/2014/main" id="{E2DC5C94-8ED1-4BA5-8C0C-A12964E0B996}"/>
                </a:ext>
              </a:extLst>
            </p:cNvPr>
            <p:cNvSpPr/>
            <p:nvPr/>
          </p:nvSpPr>
          <p:spPr>
            <a:xfrm>
              <a:off x="6590725" y="4519525"/>
              <a:ext cx="48975" cy="41475"/>
            </a:xfrm>
            <a:custGeom>
              <a:avLst/>
              <a:gdLst/>
              <a:ahLst/>
              <a:cxnLst/>
              <a:rect l="l" t="t" r="r" b="b"/>
              <a:pathLst>
                <a:path w="1959" h="1659" extrusionOk="0">
                  <a:moveTo>
                    <a:pt x="1106" y="0"/>
                  </a:moveTo>
                  <a:cubicBezTo>
                    <a:pt x="1085" y="0"/>
                    <a:pt x="1063" y="1"/>
                    <a:pt x="1041" y="3"/>
                  </a:cubicBezTo>
                  <a:cubicBezTo>
                    <a:pt x="303" y="51"/>
                    <a:pt x="1" y="970"/>
                    <a:pt x="557" y="1454"/>
                  </a:cubicBezTo>
                  <a:cubicBezTo>
                    <a:pt x="720" y="1596"/>
                    <a:pt x="909" y="1659"/>
                    <a:pt x="1093" y="1659"/>
                  </a:cubicBezTo>
                  <a:cubicBezTo>
                    <a:pt x="1538" y="1659"/>
                    <a:pt x="1958" y="1290"/>
                    <a:pt x="1924" y="777"/>
                  </a:cubicBezTo>
                  <a:cubicBezTo>
                    <a:pt x="1901" y="339"/>
                    <a:pt x="1538" y="0"/>
                    <a:pt x="110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7" name="Google Shape;4079;p52">
              <a:extLst>
                <a:ext uri="{FF2B5EF4-FFF2-40B4-BE49-F238E27FC236}">
                  <a16:creationId xmlns:a16="http://schemas.microsoft.com/office/drawing/2014/main" id="{0C8EEC9F-6D21-4532-A81B-373CB81BE295}"/>
                </a:ext>
              </a:extLst>
            </p:cNvPr>
            <p:cNvSpPr/>
            <p:nvPr/>
          </p:nvSpPr>
          <p:spPr>
            <a:xfrm>
              <a:off x="6653950" y="4057775"/>
              <a:ext cx="105250" cy="102850"/>
            </a:xfrm>
            <a:custGeom>
              <a:avLst/>
              <a:gdLst/>
              <a:ahLst/>
              <a:cxnLst/>
              <a:rect l="l" t="t" r="r" b="b"/>
              <a:pathLst>
                <a:path w="4210" h="4114" extrusionOk="0">
                  <a:moveTo>
                    <a:pt x="1984" y="1"/>
                  </a:moveTo>
                  <a:cubicBezTo>
                    <a:pt x="871" y="61"/>
                    <a:pt x="0" y="1005"/>
                    <a:pt x="36" y="2130"/>
                  </a:cubicBezTo>
                  <a:cubicBezTo>
                    <a:pt x="84" y="3235"/>
                    <a:pt x="992" y="4114"/>
                    <a:pt x="2106" y="4114"/>
                  </a:cubicBezTo>
                  <a:cubicBezTo>
                    <a:pt x="2114" y="4114"/>
                    <a:pt x="2121" y="4114"/>
                    <a:pt x="2129" y="4114"/>
                  </a:cubicBezTo>
                  <a:lnTo>
                    <a:pt x="2274" y="4114"/>
                  </a:lnTo>
                  <a:cubicBezTo>
                    <a:pt x="3375" y="4029"/>
                    <a:pt x="4210" y="3086"/>
                    <a:pt x="4173" y="1985"/>
                  </a:cubicBezTo>
                  <a:cubicBezTo>
                    <a:pt x="4137" y="884"/>
                    <a:pt x="3230" y="13"/>
                    <a:pt x="21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8" name="Google Shape;4080;p52">
              <a:extLst>
                <a:ext uri="{FF2B5EF4-FFF2-40B4-BE49-F238E27FC236}">
                  <a16:creationId xmlns:a16="http://schemas.microsoft.com/office/drawing/2014/main" id="{ADFF82C6-D43F-458A-9E12-9C09577518E5}"/>
                </a:ext>
              </a:extLst>
            </p:cNvPr>
            <p:cNvSpPr/>
            <p:nvPr/>
          </p:nvSpPr>
          <p:spPr>
            <a:xfrm>
              <a:off x="6679650" y="4088300"/>
              <a:ext cx="49250" cy="41500"/>
            </a:xfrm>
            <a:custGeom>
              <a:avLst/>
              <a:gdLst/>
              <a:ahLst/>
              <a:cxnLst/>
              <a:rect l="l" t="t" r="r" b="b"/>
              <a:pathLst>
                <a:path w="1970" h="1660" extrusionOk="0">
                  <a:moveTo>
                    <a:pt x="1098" y="1"/>
                  </a:moveTo>
                  <a:cubicBezTo>
                    <a:pt x="1083" y="1"/>
                    <a:pt x="1068" y="1"/>
                    <a:pt x="1053" y="2"/>
                  </a:cubicBezTo>
                  <a:cubicBezTo>
                    <a:pt x="315" y="62"/>
                    <a:pt x="0" y="970"/>
                    <a:pt x="557" y="1453"/>
                  </a:cubicBezTo>
                  <a:cubicBezTo>
                    <a:pt x="721" y="1596"/>
                    <a:pt x="913" y="1660"/>
                    <a:pt x="1100" y="1660"/>
                  </a:cubicBezTo>
                  <a:cubicBezTo>
                    <a:pt x="1547" y="1660"/>
                    <a:pt x="1970" y="1296"/>
                    <a:pt x="1936" y="776"/>
                  </a:cubicBezTo>
                  <a:cubicBezTo>
                    <a:pt x="1901" y="332"/>
                    <a:pt x="1527" y="1"/>
                    <a:pt x="109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9" name="Google Shape;4081;p52">
              <a:extLst>
                <a:ext uri="{FF2B5EF4-FFF2-40B4-BE49-F238E27FC236}">
                  <a16:creationId xmlns:a16="http://schemas.microsoft.com/office/drawing/2014/main" id="{7244DCFC-C8E3-493E-9879-A57ECCE7FF83}"/>
                </a:ext>
              </a:extLst>
            </p:cNvPr>
            <p:cNvSpPr/>
            <p:nvPr/>
          </p:nvSpPr>
          <p:spPr>
            <a:xfrm>
              <a:off x="5631150" y="351002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8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47" y="4117"/>
                  </a:cubicBezTo>
                  <a:cubicBezTo>
                    <a:pt x="3884" y="4117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0" name="Google Shape;4082;p52">
              <a:extLst>
                <a:ext uri="{FF2B5EF4-FFF2-40B4-BE49-F238E27FC236}">
                  <a16:creationId xmlns:a16="http://schemas.microsoft.com/office/drawing/2014/main" id="{FB56530B-CA89-4007-88DD-B9C3856A661E}"/>
                </a:ext>
              </a:extLst>
            </p:cNvPr>
            <p:cNvSpPr/>
            <p:nvPr/>
          </p:nvSpPr>
          <p:spPr>
            <a:xfrm>
              <a:off x="5672275" y="3540650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02" y="1"/>
                  </a:moveTo>
                  <a:cubicBezTo>
                    <a:pt x="364" y="1"/>
                    <a:pt x="1" y="896"/>
                    <a:pt x="521" y="1416"/>
                  </a:cubicBezTo>
                  <a:cubicBezTo>
                    <a:pt x="690" y="1585"/>
                    <a:pt x="899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61" y="1"/>
                    <a:pt x="11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1" name="Google Shape;4083;p52">
              <a:extLst>
                <a:ext uri="{FF2B5EF4-FFF2-40B4-BE49-F238E27FC236}">
                  <a16:creationId xmlns:a16="http://schemas.microsoft.com/office/drawing/2014/main" id="{7AB68040-216D-4256-8F3A-99236ED53632}"/>
                </a:ext>
              </a:extLst>
            </p:cNvPr>
            <p:cNvSpPr/>
            <p:nvPr/>
          </p:nvSpPr>
          <p:spPr>
            <a:xfrm>
              <a:off x="6059075" y="25423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4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59" y="4125"/>
                  </a:cubicBezTo>
                  <a:cubicBezTo>
                    <a:pt x="3896" y="4113"/>
                    <a:pt x="4815" y="3194"/>
                    <a:pt x="4815" y="2069"/>
                  </a:cubicBezTo>
                  <a:cubicBezTo>
                    <a:pt x="4815" y="824"/>
                    <a:pt x="3795" y="0"/>
                    <a:pt x="273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2" name="Google Shape;4084;p52">
              <a:extLst>
                <a:ext uri="{FF2B5EF4-FFF2-40B4-BE49-F238E27FC236}">
                  <a16:creationId xmlns:a16="http://schemas.microsoft.com/office/drawing/2014/main" id="{5BC4B4D4-3717-47AB-B692-0AB50E942531}"/>
                </a:ext>
              </a:extLst>
            </p:cNvPr>
            <p:cNvSpPr/>
            <p:nvPr/>
          </p:nvSpPr>
          <p:spPr>
            <a:xfrm>
              <a:off x="6100200" y="2573225"/>
              <a:ext cx="48425" cy="41525"/>
            </a:xfrm>
            <a:custGeom>
              <a:avLst/>
              <a:gdLst/>
              <a:ahLst/>
              <a:cxnLst/>
              <a:rect l="l" t="t" r="r" b="b"/>
              <a:pathLst>
                <a:path w="1937" h="1661" extrusionOk="0">
                  <a:moveTo>
                    <a:pt x="1114" y="0"/>
                  </a:moveTo>
                  <a:cubicBezTo>
                    <a:pt x="376" y="0"/>
                    <a:pt x="1" y="895"/>
                    <a:pt x="521" y="1415"/>
                  </a:cubicBezTo>
                  <a:cubicBezTo>
                    <a:pt x="690" y="1584"/>
                    <a:pt x="899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3" name="Google Shape;4085;p52">
              <a:extLst>
                <a:ext uri="{FF2B5EF4-FFF2-40B4-BE49-F238E27FC236}">
                  <a16:creationId xmlns:a16="http://schemas.microsoft.com/office/drawing/2014/main" id="{E507CBD4-959D-4477-98AB-5DCA452B72B5}"/>
                </a:ext>
              </a:extLst>
            </p:cNvPr>
            <p:cNvSpPr/>
            <p:nvPr/>
          </p:nvSpPr>
          <p:spPr>
            <a:xfrm>
              <a:off x="6406250" y="22623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4" name="Google Shape;4086;p52">
              <a:extLst>
                <a:ext uri="{FF2B5EF4-FFF2-40B4-BE49-F238E27FC236}">
                  <a16:creationId xmlns:a16="http://schemas.microsoft.com/office/drawing/2014/main" id="{568B7094-2C39-4664-A9AD-4504F3341D4D}"/>
                </a:ext>
              </a:extLst>
            </p:cNvPr>
            <p:cNvSpPr/>
            <p:nvPr/>
          </p:nvSpPr>
          <p:spPr>
            <a:xfrm>
              <a:off x="6447375" y="22931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2" y="0"/>
                  </a:moveTo>
                  <a:cubicBezTo>
                    <a:pt x="364" y="0"/>
                    <a:pt x="1" y="896"/>
                    <a:pt x="521" y="1416"/>
                  </a:cubicBezTo>
                  <a:cubicBezTo>
                    <a:pt x="688" y="1583"/>
                    <a:pt x="894" y="1658"/>
                    <a:pt x="1096" y="1658"/>
                  </a:cubicBezTo>
                  <a:cubicBezTo>
                    <a:pt x="1524" y="1658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5" name="Google Shape;4087;p52">
              <a:extLst>
                <a:ext uri="{FF2B5EF4-FFF2-40B4-BE49-F238E27FC236}">
                  <a16:creationId xmlns:a16="http://schemas.microsoft.com/office/drawing/2014/main" id="{E7476EE6-320D-4F21-AF7F-1E489E21137F}"/>
                </a:ext>
              </a:extLst>
            </p:cNvPr>
            <p:cNvSpPr/>
            <p:nvPr/>
          </p:nvSpPr>
          <p:spPr>
            <a:xfrm>
              <a:off x="652875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4" y="605"/>
                  </a:cubicBezTo>
                  <a:cubicBezTo>
                    <a:pt x="0" y="1900"/>
                    <a:pt x="919" y="4114"/>
                    <a:pt x="2746" y="4114"/>
                  </a:cubicBezTo>
                  <a:cubicBezTo>
                    <a:pt x="3883" y="4114"/>
                    <a:pt x="4802" y="3194"/>
                    <a:pt x="4802" y="2057"/>
                  </a:cubicBezTo>
                  <a:cubicBezTo>
                    <a:pt x="4802" y="821"/>
                    <a:pt x="3788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6" name="Google Shape;4088;p52">
              <a:extLst>
                <a:ext uri="{FF2B5EF4-FFF2-40B4-BE49-F238E27FC236}">
                  <a16:creationId xmlns:a16="http://schemas.microsoft.com/office/drawing/2014/main" id="{3B29FC4D-30EB-4459-8A02-A3A5D369F01E}"/>
                </a:ext>
              </a:extLst>
            </p:cNvPr>
            <p:cNvSpPr/>
            <p:nvPr/>
          </p:nvSpPr>
          <p:spPr>
            <a:xfrm>
              <a:off x="657682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63"/>
                    <a:pt x="0" y="823"/>
                  </a:cubicBezTo>
                  <a:cubicBezTo>
                    <a:pt x="0" y="1283"/>
                    <a:pt x="375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7" name="Google Shape;4089;p52">
              <a:extLst>
                <a:ext uri="{FF2B5EF4-FFF2-40B4-BE49-F238E27FC236}">
                  <a16:creationId xmlns:a16="http://schemas.microsoft.com/office/drawing/2014/main" id="{E05CA310-8AC8-4F52-91E4-6C2F6042F037}"/>
                </a:ext>
              </a:extLst>
            </p:cNvPr>
            <p:cNvSpPr/>
            <p:nvPr/>
          </p:nvSpPr>
          <p:spPr>
            <a:xfrm>
              <a:off x="7234575" y="14352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84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8" name="Google Shape;4090;p52">
              <a:extLst>
                <a:ext uri="{FF2B5EF4-FFF2-40B4-BE49-F238E27FC236}">
                  <a16:creationId xmlns:a16="http://schemas.microsoft.com/office/drawing/2014/main" id="{FC2BAE7E-7020-486C-A8EC-6F6CF08D8991}"/>
                </a:ext>
              </a:extLst>
            </p:cNvPr>
            <p:cNvSpPr/>
            <p:nvPr/>
          </p:nvSpPr>
          <p:spPr>
            <a:xfrm>
              <a:off x="7282675" y="14660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9" name="Google Shape;4091;p52">
              <a:extLst>
                <a:ext uri="{FF2B5EF4-FFF2-40B4-BE49-F238E27FC236}">
                  <a16:creationId xmlns:a16="http://schemas.microsoft.com/office/drawing/2014/main" id="{B9831BE9-1A3C-4C40-AE0D-BC2A0A675D82}"/>
                </a:ext>
              </a:extLst>
            </p:cNvPr>
            <p:cNvSpPr/>
            <p:nvPr/>
          </p:nvSpPr>
          <p:spPr>
            <a:xfrm>
              <a:off x="7114525" y="17990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0" name="Google Shape;4092;p52">
              <a:extLst>
                <a:ext uri="{FF2B5EF4-FFF2-40B4-BE49-F238E27FC236}">
                  <a16:creationId xmlns:a16="http://schemas.microsoft.com/office/drawing/2014/main" id="{7BB9E217-9664-4E57-A31F-7EE0C013C970}"/>
                </a:ext>
              </a:extLst>
            </p:cNvPr>
            <p:cNvSpPr/>
            <p:nvPr/>
          </p:nvSpPr>
          <p:spPr>
            <a:xfrm>
              <a:off x="7155650" y="18298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01" y="0"/>
                  </a:moveTo>
                  <a:cubicBezTo>
                    <a:pt x="364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63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1" name="Google Shape;4093;p52">
              <a:extLst>
                <a:ext uri="{FF2B5EF4-FFF2-40B4-BE49-F238E27FC236}">
                  <a16:creationId xmlns:a16="http://schemas.microsoft.com/office/drawing/2014/main" id="{CCBB34CB-99A4-49B0-8D0D-3117C16A3CE7}"/>
                </a:ext>
              </a:extLst>
            </p:cNvPr>
            <p:cNvSpPr/>
            <p:nvPr/>
          </p:nvSpPr>
          <p:spPr>
            <a:xfrm>
              <a:off x="5945675" y="1264625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2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2" name="Google Shape;4094;p52">
              <a:extLst>
                <a:ext uri="{FF2B5EF4-FFF2-40B4-BE49-F238E27FC236}">
                  <a16:creationId xmlns:a16="http://schemas.microsoft.com/office/drawing/2014/main" id="{0553901D-811B-482E-9F8F-A4225B113C83}"/>
                </a:ext>
              </a:extLst>
            </p:cNvPr>
            <p:cNvSpPr/>
            <p:nvPr/>
          </p:nvSpPr>
          <p:spPr>
            <a:xfrm>
              <a:off x="5986500" y="12952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1" y="1416"/>
                  </a:cubicBezTo>
                  <a:cubicBezTo>
                    <a:pt x="690" y="1585"/>
                    <a:pt x="898" y="1660"/>
                    <a:pt x="1103" y="1660"/>
                  </a:cubicBezTo>
                  <a:cubicBezTo>
                    <a:pt x="1528" y="1660"/>
                    <a:pt x="1936" y="1333"/>
                    <a:pt x="1936" y="835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3" name="Google Shape;4095;p52">
              <a:extLst>
                <a:ext uri="{FF2B5EF4-FFF2-40B4-BE49-F238E27FC236}">
                  <a16:creationId xmlns:a16="http://schemas.microsoft.com/office/drawing/2014/main" id="{EF3297CB-B74D-4F05-8E28-30185E93825D}"/>
                </a:ext>
              </a:extLst>
            </p:cNvPr>
            <p:cNvSpPr/>
            <p:nvPr/>
          </p:nvSpPr>
          <p:spPr>
            <a:xfrm>
              <a:off x="3967850" y="98612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900"/>
                    <a:pt x="920" y="4125"/>
                    <a:pt x="2746" y="4125"/>
                  </a:cubicBezTo>
                  <a:cubicBezTo>
                    <a:pt x="3884" y="4125"/>
                    <a:pt x="4803" y="3206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4" name="Google Shape;4096;p52">
              <a:extLst>
                <a:ext uri="{FF2B5EF4-FFF2-40B4-BE49-F238E27FC236}">
                  <a16:creationId xmlns:a16="http://schemas.microsoft.com/office/drawing/2014/main" id="{F2837AB5-65B8-4CFB-B867-A197F10B2EB0}"/>
                </a:ext>
              </a:extLst>
            </p:cNvPr>
            <p:cNvSpPr/>
            <p:nvPr/>
          </p:nvSpPr>
          <p:spPr>
            <a:xfrm>
              <a:off x="4015625" y="1016975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7"/>
                    <a:pt x="835" y="1657"/>
                  </a:cubicBezTo>
                  <a:cubicBezTo>
                    <a:pt x="1295" y="1657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5" name="Google Shape;4097;p52">
              <a:extLst>
                <a:ext uri="{FF2B5EF4-FFF2-40B4-BE49-F238E27FC236}">
                  <a16:creationId xmlns:a16="http://schemas.microsoft.com/office/drawing/2014/main" id="{30047049-5AB5-41F2-B683-854AD4209F7E}"/>
                </a:ext>
              </a:extLst>
            </p:cNvPr>
            <p:cNvSpPr/>
            <p:nvPr/>
          </p:nvSpPr>
          <p:spPr>
            <a:xfrm>
              <a:off x="3810600" y="947700"/>
              <a:ext cx="120075" cy="103175"/>
            </a:xfrm>
            <a:custGeom>
              <a:avLst/>
              <a:gdLst/>
              <a:ahLst/>
              <a:cxnLst/>
              <a:rect l="l" t="t" r="r" b="b"/>
              <a:pathLst>
                <a:path w="4803" h="4127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00"/>
                    <a:pt x="920" y="4114"/>
                    <a:pt x="2746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6" name="Google Shape;4098;p52">
              <a:extLst>
                <a:ext uri="{FF2B5EF4-FFF2-40B4-BE49-F238E27FC236}">
                  <a16:creationId xmlns:a16="http://schemas.microsoft.com/office/drawing/2014/main" id="{1F88A608-0095-46B4-8473-B60D9F6FF034}"/>
                </a:ext>
              </a:extLst>
            </p:cNvPr>
            <p:cNvSpPr/>
            <p:nvPr/>
          </p:nvSpPr>
          <p:spPr>
            <a:xfrm>
              <a:off x="3858675" y="97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1" y="376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7" name="Google Shape;4099;p52">
              <a:extLst>
                <a:ext uri="{FF2B5EF4-FFF2-40B4-BE49-F238E27FC236}">
                  <a16:creationId xmlns:a16="http://schemas.microsoft.com/office/drawing/2014/main" id="{7E7AE047-3702-45DC-B49E-0D683C989C63}"/>
                </a:ext>
              </a:extLst>
            </p:cNvPr>
            <p:cNvSpPr/>
            <p:nvPr/>
          </p:nvSpPr>
          <p:spPr>
            <a:xfrm>
              <a:off x="3908875" y="1090125"/>
              <a:ext cx="102850" cy="88350"/>
            </a:xfrm>
            <a:custGeom>
              <a:avLst/>
              <a:gdLst/>
              <a:ahLst/>
              <a:cxnLst/>
              <a:rect l="l" t="t" r="r" b="b"/>
              <a:pathLst>
                <a:path w="4114" h="3534" extrusionOk="0">
                  <a:moveTo>
                    <a:pt x="2338" y="0"/>
                  </a:moveTo>
                  <a:cubicBezTo>
                    <a:pt x="1904" y="0"/>
                    <a:pt x="1462" y="162"/>
                    <a:pt x="1101" y="522"/>
                  </a:cubicBezTo>
                  <a:cubicBezTo>
                    <a:pt x="1" y="1635"/>
                    <a:pt x="787" y="3534"/>
                    <a:pt x="2360" y="3534"/>
                  </a:cubicBezTo>
                  <a:cubicBezTo>
                    <a:pt x="3327" y="3534"/>
                    <a:pt x="4114" y="2735"/>
                    <a:pt x="4114" y="1768"/>
                  </a:cubicBezTo>
                  <a:cubicBezTo>
                    <a:pt x="4114" y="704"/>
                    <a:pt x="3245" y="0"/>
                    <a:pt x="23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8" name="Google Shape;4100;p52">
              <a:extLst>
                <a:ext uri="{FF2B5EF4-FFF2-40B4-BE49-F238E27FC236}">
                  <a16:creationId xmlns:a16="http://schemas.microsoft.com/office/drawing/2014/main" id="{5548B555-D25F-44C8-8808-1DF57723AC1D}"/>
                </a:ext>
              </a:extLst>
            </p:cNvPr>
            <p:cNvSpPr/>
            <p:nvPr/>
          </p:nvSpPr>
          <p:spPr>
            <a:xfrm>
              <a:off x="3949700" y="1121000"/>
              <a:ext cx="31475" cy="26675"/>
            </a:xfrm>
            <a:custGeom>
              <a:avLst/>
              <a:gdLst/>
              <a:ahLst/>
              <a:cxnLst/>
              <a:rect l="l" t="t" r="r" b="b"/>
              <a:pathLst>
                <a:path w="1259" h="1067" extrusionOk="0">
                  <a:moveTo>
                    <a:pt x="714" y="0"/>
                  </a:moveTo>
                  <a:cubicBezTo>
                    <a:pt x="243" y="0"/>
                    <a:pt x="1" y="569"/>
                    <a:pt x="339" y="908"/>
                  </a:cubicBezTo>
                  <a:cubicBezTo>
                    <a:pt x="449" y="1017"/>
                    <a:pt x="584" y="1066"/>
                    <a:pt x="716" y="1066"/>
                  </a:cubicBezTo>
                  <a:cubicBezTo>
                    <a:pt x="993" y="1066"/>
                    <a:pt x="1259" y="852"/>
                    <a:pt x="1259" y="533"/>
                  </a:cubicBezTo>
                  <a:cubicBezTo>
                    <a:pt x="1259" y="230"/>
                    <a:pt x="1017" y="0"/>
                    <a:pt x="7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9" name="Google Shape;4101;p52">
              <a:extLst>
                <a:ext uri="{FF2B5EF4-FFF2-40B4-BE49-F238E27FC236}">
                  <a16:creationId xmlns:a16="http://schemas.microsoft.com/office/drawing/2014/main" id="{54CDA349-CD4B-4303-AE05-599866CBEDA2}"/>
                </a:ext>
              </a:extLst>
            </p:cNvPr>
            <p:cNvSpPr/>
            <p:nvPr/>
          </p:nvSpPr>
          <p:spPr>
            <a:xfrm>
              <a:off x="4091550" y="910775"/>
              <a:ext cx="103150" cy="88375"/>
            </a:xfrm>
            <a:custGeom>
              <a:avLst/>
              <a:gdLst/>
              <a:ahLst/>
              <a:cxnLst/>
              <a:rect l="l" t="t" r="r" b="b"/>
              <a:pathLst>
                <a:path w="4126" h="3535" extrusionOk="0">
                  <a:moveTo>
                    <a:pt x="2350" y="1"/>
                  </a:moveTo>
                  <a:cubicBezTo>
                    <a:pt x="1916" y="1"/>
                    <a:pt x="1473" y="162"/>
                    <a:pt x="1113" y="522"/>
                  </a:cubicBezTo>
                  <a:cubicBezTo>
                    <a:pt x="0" y="1635"/>
                    <a:pt x="798" y="3534"/>
                    <a:pt x="2371" y="3534"/>
                  </a:cubicBezTo>
                  <a:cubicBezTo>
                    <a:pt x="3339" y="3534"/>
                    <a:pt x="4125" y="2748"/>
                    <a:pt x="4125" y="1768"/>
                  </a:cubicBezTo>
                  <a:cubicBezTo>
                    <a:pt x="4125" y="705"/>
                    <a:pt x="3256" y="1"/>
                    <a:pt x="235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0" name="Google Shape;4102;p52">
              <a:extLst>
                <a:ext uri="{FF2B5EF4-FFF2-40B4-BE49-F238E27FC236}">
                  <a16:creationId xmlns:a16="http://schemas.microsoft.com/office/drawing/2014/main" id="{AA220E0D-E34F-4D2F-B371-D3EA7F2B4C91}"/>
                </a:ext>
              </a:extLst>
            </p:cNvPr>
            <p:cNvSpPr/>
            <p:nvPr/>
          </p:nvSpPr>
          <p:spPr>
            <a:xfrm>
              <a:off x="4137200" y="941675"/>
              <a:ext cx="26950" cy="26625"/>
            </a:xfrm>
            <a:custGeom>
              <a:avLst/>
              <a:gdLst/>
              <a:ahLst/>
              <a:cxnLst/>
              <a:rect l="l" t="t" r="r" b="b"/>
              <a:pathLst>
                <a:path w="1078" h="1065" extrusionOk="0">
                  <a:moveTo>
                    <a:pt x="533" y="0"/>
                  </a:moveTo>
                  <a:cubicBezTo>
                    <a:pt x="243" y="0"/>
                    <a:pt x="1" y="242"/>
                    <a:pt x="1" y="532"/>
                  </a:cubicBezTo>
                  <a:cubicBezTo>
                    <a:pt x="1" y="835"/>
                    <a:pt x="243" y="1065"/>
                    <a:pt x="533" y="1065"/>
                  </a:cubicBezTo>
                  <a:cubicBezTo>
                    <a:pt x="835" y="1065"/>
                    <a:pt x="1077" y="835"/>
                    <a:pt x="1077" y="532"/>
                  </a:cubicBezTo>
                  <a:cubicBezTo>
                    <a:pt x="1077" y="242"/>
                    <a:pt x="835" y="0"/>
                    <a:pt x="53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1" name="Google Shape;4103;p52">
              <a:extLst>
                <a:ext uri="{FF2B5EF4-FFF2-40B4-BE49-F238E27FC236}">
                  <a16:creationId xmlns:a16="http://schemas.microsoft.com/office/drawing/2014/main" id="{BA693E36-66A6-4A8A-88D9-A19A85C753BF}"/>
                </a:ext>
              </a:extLst>
            </p:cNvPr>
            <p:cNvSpPr/>
            <p:nvPr/>
          </p:nvSpPr>
          <p:spPr>
            <a:xfrm>
              <a:off x="55268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2" name="Google Shape;4104;p52">
              <a:extLst>
                <a:ext uri="{FF2B5EF4-FFF2-40B4-BE49-F238E27FC236}">
                  <a16:creationId xmlns:a16="http://schemas.microsoft.com/office/drawing/2014/main" id="{257F13E1-F1F3-49E8-BFBD-99E6F17C3B0A}"/>
                </a:ext>
              </a:extLst>
            </p:cNvPr>
            <p:cNvSpPr/>
            <p:nvPr/>
          </p:nvSpPr>
          <p:spPr>
            <a:xfrm>
              <a:off x="5574900" y="115970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76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3" name="Google Shape;4105;p52">
              <a:extLst>
                <a:ext uri="{FF2B5EF4-FFF2-40B4-BE49-F238E27FC236}">
                  <a16:creationId xmlns:a16="http://schemas.microsoft.com/office/drawing/2014/main" id="{DCCB458F-6E0A-4D72-BE0D-F41168175AFF}"/>
                </a:ext>
              </a:extLst>
            </p:cNvPr>
            <p:cNvSpPr/>
            <p:nvPr/>
          </p:nvSpPr>
          <p:spPr>
            <a:xfrm>
              <a:off x="6549300" y="1285200"/>
              <a:ext cx="120400" cy="102850"/>
            </a:xfrm>
            <a:custGeom>
              <a:avLst/>
              <a:gdLst/>
              <a:ahLst/>
              <a:cxnLst/>
              <a:rect l="l" t="t" r="r" b="b"/>
              <a:pathLst>
                <a:path w="4816" h="4114" extrusionOk="0">
                  <a:moveTo>
                    <a:pt x="2744" y="0"/>
                  </a:moveTo>
                  <a:cubicBezTo>
                    <a:pt x="2240" y="0"/>
                    <a:pt x="1725" y="188"/>
                    <a:pt x="1307" y="606"/>
                  </a:cubicBezTo>
                  <a:cubicBezTo>
                    <a:pt x="1" y="1900"/>
                    <a:pt x="920" y="4114"/>
                    <a:pt x="2759" y="4114"/>
                  </a:cubicBezTo>
                  <a:cubicBezTo>
                    <a:pt x="3896" y="4114"/>
                    <a:pt x="4815" y="3195"/>
                    <a:pt x="4815" y="2057"/>
                  </a:cubicBezTo>
                  <a:cubicBezTo>
                    <a:pt x="4815" y="821"/>
                    <a:pt x="3801" y="0"/>
                    <a:pt x="27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4" name="Google Shape;4106;p52">
              <a:extLst>
                <a:ext uri="{FF2B5EF4-FFF2-40B4-BE49-F238E27FC236}">
                  <a16:creationId xmlns:a16="http://schemas.microsoft.com/office/drawing/2014/main" id="{DB437305-580D-49C0-85A3-DB1230E347AD}"/>
                </a:ext>
              </a:extLst>
            </p:cNvPr>
            <p:cNvSpPr/>
            <p:nvPr/>
          </p:nvSpPr>
          <p:spPr>
            <a:xfrm>
              <a:off x="6590425" y="1316050"/>
              <a:ext cx="48425" cy="41475"/>
            </a:xfrm>
            <a:custGeom>
              <a:avLst/>
              <a:gdLst/>
              <a:ahLst/>
              <a:cxnLst/>
              <a:rect l="l" t="t" r="r" b="b"/>
              <a:pathLst>
                <a:path w="1937" h="1659" extrusionOk="0">
                  <a:moveTo>
                    <a:pt x="1114" y="1"/>
                  </a:moveTo>
                  <a:cubicBezTo>
                    <a:pt x="376" y="1"/>
                    <a:pt x="1" y="896"/>
                    <a:pt x="521" y="1416"/>
                  </a:cubicBezTo>
                  <a:cubicBezTo>
                    <a:pt x="692" y="1583"/>
                    <a:pt x="899" y="1658"/>
                    <a:pt x="1102" y="1658"/>
                  </a:cubicBezTo>
                  <a:cubicBezTo>
                    <a:pt x="1529" y="1658"/>
                    <a:pt x="1936" y="1324"/>
                    <a:pt x="1936" y="823"/>
                  </a:cubicBezTo>
                  <a:cubicBezTo>
                    <a:pt x="1936" y="376"/>
                    <a:pt x="1573" y="1"/>
                    <a:pt x="11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5" name="Google Shape;4107;p52">
              <a:extLst>
                <a:ext uri="{FF2B5EF4-FFF2-40B4-BE49-F238E27FC236}">
                  <a16:creationId xmlns:a16="http://schemas.microsoft.com/office/drawing/2014/main" id="{E9A3B554-E78E-4EFD-8B75-5B332AA06FF0}"/>
                </a:ext>
              </a:extLst>
            </p:cNvPr>
            <p:cNvSpPr/>
            <p:nvPr/>
          </p:nvSpPr>
          <p:spPr>
            <a:xfrm>
              <a:off x="3219375" y="16178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9"/>
                    <a:pt x="1294" y="608"/>
                  </a:cubicBezTo>
                  <a:cubicBezTo>
                    <a:pt x="0" y="1903"/>
                    <a:pt x="919" y="4116"/>
                    <a:pt x="2746" y="4116"/>
                  </a:cubicBezTo>
                  <a:cubicBezTo>
                    <a:pt x="3883" y="4116"/>
                    <a:pt x="4802" y="3197"/>
                    <a:pt x="4802" y="2060"/>
                  </a:cubicBezTo>
                  <a:cubicBezTo>
                    <a:pt x="4802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6" name="Google Shape;4108;p52">
              <a:extLst>
                <a:ext uri="{FF2B5EF4-FFF2-40B4-BE49-F238E27FC236}">
                  <a16:creationId xmlns:a16="http://schemas.microsoft.com/office/drawing/2014/main" id="{1549A07E-BB8B-4A3F-99B6-EE9AE7B0025C}"/>
                </a:ext>
              </a:extLst>
            </p:cNvPr>
            <p:cNvSpPr/>
            <p:nvPr/>
          </p:nvSpPr>
          <p:spPr>
            <a:xfrm>
              <a:off x="326715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63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7" name="Google Shape;4109;p52">
              <a:extLst>
                <a:ext uri="{FF2B5EF4-FFF2-40B4-BE49-F238E27FC236}">
                  <a16:creationId xmlns:a16="http://schemas.microsoft.com/office/drawing/2014/main" id="{B64B9092-BEB2-40A3-9C0D-A6DC4EF07751}"/>
                </a:ext>
              </a:extLst>
            </p:cNvPr>
            <p:cNvSpPr/>
            <p:nvPr/>
          </p:nvSpPr>
          <p:spPr>
            <a:xfrm>
              <a:off x="4287500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8" name="Google Shape;4110;p52">
              <a:extLst>
                <a:ext uri="{FF2B5EF4-FFF2-40B4-BE49-F238E27FC236}">
                  <a16:creationId xmlns:a16="http://schemas.microsoft.com/office/drawing/2014/main" id="{83670DF4-A488-4034-ACAE-DF4898A0C751}"/>
                </a:ext>
              </a:extLst>
            </p:cNvPr>
            <p:cNvSpPr/>
            <p:nvPr/>
          </p:nvSpPr>
          <p:spPr>
            <a:xfrm>
              <a:off x="4335600" y="14866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9" name="Google Shape;4111;p52">
              <a:extLst>
                <a:ext uri="{FF2B5EF4-FFF2-40B4-BE49-F238E27FC236}">
                  <a16:creationId xmlns:a16="http://schemas.microsoft.com/office/drawing/2014/main" id="{5EA1AE86-0562-433E-A170-4E0EBDDD0BBB}"/>
                </a:ext>
              </a:extLst>
            </p:cNvPr>
            <p:cNvSpPr/>
            <p:nvPr/>
          </p:nvSpPr>
          <p:spPr>
            <a:xfrm>
              <a:off x="5316025" y="3027225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2" y="1"/>
                    <a:pt x="1715" y="190"/>
                    <a:pt x="1295" y="614"/>
                  </a:cubicBezTo>
                  <a:cubicBezTo>
                    <a:pt x="1" y="1909"/>
                    <a:pt x="908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0" name="Google Shape;4112;p52">
              <a:extLst>
                <a:ext uri="{FF2B5EF4-FFF2-40B4-BE49-F238E27FC236}">
                  <a16:creationId xmlns:a16="http://schemas.microsoft.com/office/drawing/2014/main" id="{4F963513-FD5C-4D0E-8D8B-C59460162A92}"/>
                </a:ext>
              </a:extLst>
            </p:cNvPr>
            <p:cNvSpPr/>
            <p:nvPr/>
          </p:nvSpPr>
          <p:spPr>
            <a:xfrm>
              <a:off x="5363825" y="30580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4"/>
                    <a:pt x="375" y="1657"/>
                    <a:pt x="835" y="1657"/>
                  </a:cubicBezTo>
                  <a:cubicBezTo>
                    <a:pt x="1295" y="1657"/>
                    <a:pt x="1657" y="1294"/>
                    <a:pt x="1657" y="835"/>
                  </a:cubicBezTo>
                  <a:cubicBezTo>
                    <a:pt x="1657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1" name="Google Shape;4113;p52">
              <a:extLst>
                <a:ext uri="{FF2B5EF4-FFF2-40B4-BE49-F238E27FC236}">
                  <a16:creationId xmlns:a16="http://schemas.microsoft.com/office/drawing/2014/main" id="{70C98752-A19B-4509-9A2C-381FFE778039}"/>
                </a:ext>
              </a:extLst>
            </p:cNvPr>
            <p:cNvSpPr/>
            <p:nvPr/>
          </p:nvSpPr>
          <p:spPr>
            <a:xfrm>
              <a:off x="5252225" y="2094775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6" y="1"/>
                  </a:moveTo>
                  <a:cubicBezTo>
                    <a:pt x="2232" y="1"/>
                    <a:pt x="1717" y="188"/>
                    <a:pt x="1295" y="606"/>
                  </a:cubicBezTo>
                  <a:cubicBezTo>
                    <a:pt x="1" y="1900"/>
                    <a:pt x="920" y="4114"/>
                    <a:pt x="2746" y="4114"/>
                  </a:cubicBezTo>
                  <a:cubicBezTo>
                    <a:pt x="3884" y="4114"/>
                    <a:pt x="4803" y="3195"/>
                    <a:pt x="4803" y="2070"/>
                  </a:cubicBezTo>
                  <a:cubicBezTo>
                    <a:pt x="4803" y="824"/>
                    <a:pt x="3793" y="1"/>
                    <a:pt x="27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2" name="Google Shape;4114;p52">
              <a:extLst>
                <a:ext uri="{FF2B5EF4-FFF2-40B4-BE49-F238E27FC236}">
                  <a16:creationId xmlns:a16="http://schemas.microsoft.com/office/drawing/2014/main" id="{9A09660A-9A33-4423-99C8-AA1906BBBF14}"/>
                </a:ext>
              </a:extLst>
            </p:cNvPr>
            <p:cNvSpPr/>
            <p:nvPr/>
          </p:nvSpPr>
          <p:spPr>
            <a:xfrm>
              <a:off x="5300300" y="2125625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64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3" name="Google Shape;4115;p52">
              <a:extLst>
                <a:ext uri="{FF2B5EF4-FFF2-40B4-BE49-F238E27FC236}">
                  <a16:creationId xmlns:a16="http://schemas.microsoft.com/office/drawing/2014/main" id="{E0F2EC08-F527-4E0A-9B09-1C4F61A23634}"/>
                </a:ext>
              </a:extLst>
            </p:cNvPr>
            <p:cNvSpPr/>
            <p:nvPr/>
          </p:nvSpPr>
          <p:spPr>
            <a:xfrm>
              <a:off x="5798100" y="2508725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0" y="0"/>
                  </a:moveTo>
                  <a:cubicBezTo>
                    <a:pt x="2232" y="0"/>
                    <a:pt x="1714" y="189"/>
                    <a:pt x="1295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83" y="4116"/>
                    <a:pt x="4815" y="3197"/>
                    <a:pt x="4815" y="2060"/>
                  </a:cubicBezTo>
                  <a:cubicBezTo>
                    <a:pt x="4815" y="817"/>
                    <a:pt x="3798" y="0"/>
                    <a:pt x="274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4" name="Google Shape;4116;p52">
              <a:extLst>
                <a:ext uri="{FF2B5EF4-FFF2-40B4-BE49-F238E27FC236}">
                  <a16:creationId xmlns:a16="http://schemas.microsoft.com/office/drawing/2014/main" id="{98F0A5FC-0BDB-4CAB-AA7D-D0C77AA2D19E}"/>
                </a:ext>
              </a:extLst>
            </p:cNvPr>
            <p:cNvSpPr/>
            <p:nvPr/>
          </p:nvSpPr>
          <p:spPr>
            <a:xfrm>
              <a:off x="5839225" y="2539650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34" y="0"/>
                  </a:moveTo>
                  <a:cubicBezTo>
                    <a:pt x="1127" y="0"/>
                    <a:pt x="1120" y="0"/>
                    <a:pt x="1113" y="0"/>
                  </a:cubicBezTo>
                  <a:cubicBezTo>
                    <a:pt x="363" y="0"/>
                    <a:pt x="0" y="883"/>
                    <a:pt x="521" y="1416"/>
                  </a:cubicBezTo>
                  <a:cubicBezTo>
                    <a:pt x="691" y="1583"/>
                    <a:pt x="899" y="1657"/>
                    <a:pt x="1101" y="1657"/>
                  </a:cubicBezTo>
                  <a:cubicBezTo>
                    <a:pt x="1529" y="1657"/>
                    <a:pt x="1936" y="1324"/>
                    <a:pt x="1936" y="823"/>
                  </a:cubicBezTo>
                  <a:cubicBezTo>
                    <a:pt x="1936" y="370"/>
                    <a:pt x="1573" y="0"/>
                    <a:pt x="113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5" name="Google Shape;4117;p52">
              <a:extLst>
                <a:ext uri="{FF2B5EF4-FFF2-40B4-BE49-F238E27FC236}">
                  <a16:creationId xmlns:a16="http://schemas.microsoft.com/office/drawing/2014/main" id="{22C0570D-6A78-42A5-A472-6E1A2260F88A}"/>
                </a:ext>
              </a:extLst>
            </p:cNvPr>
            <p:cNvSpPr/>
            <p:nvPr/>
          </p:nvSpPr>
          <p:spPr>
            <a:xfrm>
              <a:off x="4906250" y="2323200"/>
              <a:ext cx="171500" cy="146925"/>
            </a:xfrm>
            <a:custGeom>
              <a:avLst/>
              <a:gdLst/>
              <a:ahLst/>
              <a:cxnLst/>
              <a:rect l="l" t="t" r="r" b="b"/>
              <a:pathLst>
                <a:path w="6860" h="5877" extrusionOk="0">
                  <a:moveTo>
                    <a:pt x="3909" y="0"/>
                  </a:moveTo>
                  <a:cubicBezTo>
                    <a:pt x="3187" y="0"/>
                    <a:pt x="2451" y="269"/>
                    <a:pt x="1852" y="868"/>
                  </a:cubicBezTo>
                  <a:cubicBezTo>
                    <a:pt x="1" y="2719"/>
                    <a:pt x="1307" y="5876"/>
                    <a:pt x="3920" y="5876"/>
                  </a:cubicBezTo>
                  <a:cubicBezTo>
                    <a:pt x="5541" y="5876"/>
                    <a:pt x="6848" y="4558"/>
                    <a:pt x="6860" y="2937"/>
                  </a:cubicBezTo>
                  <a:cubicBezTo>
                    <a:pt x="6860" y="1170"/>
                    <a:pt x="5416" y="0"/>
                    <a:pt x="3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6" name="Google Shape;4118;p52">
              <a:extLst>
                <a:ext uri="{FF2B5EF4-FFF2-40B4-BE49-F238E27FC236}">
                  <a16:creationId xmlns:a16="http://schemas.microsoft.com/office/drawing/2014/main" id="{B237D80D-098B-4407-91DD-CD3CAD448C64}"/>
                </a:ext>
              </a:extLst>
            </p:cNvPr>
            <p:cNvSpPr/>
            <p:nvPr/>
          </p:nvSpPr>
          <p:spPr>
            <a:xfrm>
              <a:off x="4961600" y="2353950"/>
              <a:ext cx="85300" cy="8532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7" name="Google Shape;4119;p52">
              <a:extLst>
                <a:ext uri="{FF2B5EF4-FFF2-40B4-BE49-F238E27FC236}">
                  <a16:creationId xmlns:a16="http://schemas.microsoft.com/office/drawing/2014/main" id="{C5E45F5D-5A2B-4180-B7EF-4A43BEBC563B}"/>
                </a:ext>
              </a:extLst>
            </p:cNvPr>
            <p:cNvSpPr/>
            <p:nvPr/>
          </p:nvSpPr>
          <p:spPr>
            <a:xfrm>
              <a:off x="4807075" y="17781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1"/>
                  </a:moveTo>
                  <a:cubicBezTo>
                    <a:pt x="2238" y="1"/>
                    <a:pt x="1724" y="188"/>
                    <a:pt x="1307" y="606"/>
                  </a:cubicBezTo>
                  <a:cubicBezTo>
                    <a:pt x="0" y="1912"/>
                    <a:pt x="919" y="4126"/>
                    <a:pt x="2758" y="4126"/>
                  </a:cubicBezTo>
                  <a:cubicBezTo>
                    <a:pt x="3895" y="4114"/>
                    <a:pt x="4815" y="3194"/>
                    <a:pt x="4815" y="2069"/>
                  </a:cubicBezTo>
                  <a:cubicBezTo>
                    <a:pt x="4815" y="824"/>
                    <a:pt x="3799" y="1"/>
                    <a:pt x="27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8" name="Google Shape;4120;p52">
              <a:extLst>
                <a:ext uri="{FF2B5EF4-FFF2-40B4-BE49-F238E27FC236}">
                  <a16:creationId xmlns:a16="http://schemas.microsoft.com/office/drawing/2014/main" id="{1EB31FE6-D196-4559-9508-F4DFD56E402C}"/>
                </a:ext>
              </a:extLst>
            </p:cNvPr>
            <p:cNvSpPr/>
            <p:nvPr/>
          </p:nvSpPr>
          <p:spPr>
            <a:xfrm>
              <a:off x="4848200" y="18090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1"/>
                  </a:moveTo>
                  <a:cubicBezTo>
                    <a:pt x="375" y="1"/>
                    <a:pt x="0" y="896"/>
                    <a:pt x="520" y="1416"/>
                  </a:cubicBezTo>
                  <a:cubicBezTo>
                    <a:pt x="689" y="1585"/>
                    <a:pt x="898" y="1661"/>
                    <a:pt x="1103" y="1661"/>
                  </a:cubicBezTo>
                  <a:cubicBezTo>
                    <a:pt x="1528" y="1661"/>
                    <a:pt x="1936" y="1333"/>
                    <a:pt x="1936" y="835"/>
                  </a:cubicBezTo>
                  <a:cubicBezTo>
                    <a:pt x="1936" y="376"/>
                    <a:pt x="1573" y="1"/>
                    <a:pt x="111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9" name="Google Shape;4121;p52">
              <a:extLst>
                <a:ext uri="{FF2B5EF4-FFF2-40B4-BE49-F238E27FC236}">
                  <a16:creationId xmlns:a16="http://schemas.microsoft.com/office/drawing/2014/main" id="{54078987-14E6-4EC7-8DD9-4460E0755DA6}"/>
                </a:ext>
              </a:extLst>
            </p:cNvPr>
            <p:cNvSpPr/>
            <p:nvPr/>
          </p:nvSpPr>
          <p:spPr>
            <a:xfrm>
              <a:off x="6138625" y="1702250"/>
              <a:ext cx="120375" cy="103150"/>
            </a:xfrm>
            <a:custGeom>
              <a:avLst/>
              <a:gdLst/>
              <a:ahLst/>
              <a:cxnLst/>
              <a:rect l="l" t="t" r="r" b="b"/>
              <a:pathLst>
                <a:path w="4815" h="4126" extrusionOk="0">
                  <a:moveTo>
                    <a:pt x="2742" y="0"/>
                  </a:moveTo>
                  <a:cubicBezTo>
                    <a:pt x="2238" y="0"/>
                    <a:pt x="1724" y="187"/>
                    <a:pt x="1307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95" y="4113"/>
                    <a:pt x="4815" y="3194"/>
                    <a:pt x="4815" y="2069"/>
                  </a:cubicBezTo>
                  <a:cubicBezTo>
                    <a:pt x="4815" y="824"/>
                    <a:pt x="3800" y="0"/>
                    <a:pt x="27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0" name="Google Shape;4122;p52">
              <a:extLst>
                <a:ext uri="{FF2B5EF4-FFF2-40B4-BE49-F238E27FC236}">
                  <a16:creationId xmlns:a16="http://schemas.microsoft.com/office/drawing/2014/main" id="{9BF10469-18F4-49DE-9E25-0A4011D21732}"/>
                </a:ext>
              </a:extLst>
            </p:cNvPr>
            <p:cNvSpPr/>
            <p:nvPr/>
          </p:nvSpPr>
          <p:spPr>
            <a:xfrm>
              <a:off x="6179750" y="1733100"/>
              <a:ext cx="48400" cy="41525"/>
            </a:xfrm>
            <a:custGeom>
              <a:avLst/>
              <a:gdLst/>
              <a:ahLst/>
              <a:cxnLst/>
              <a:rect l="l" t="t" r="r" b="b"/>
              <a:pathLst>
                <a:path w="1936" h="1661" extrusionOk="0">
                  <a:moveTo>
                    <a:pt x="1113" y="0"/>
                  </a:moveTo>
                  <a:cubicBezTo>
                    <a:pt x="375" y="0"/>
                    <a:pt x="0" y="895"/>
                    <a:pt x="520" y="1416"/>
                  </a:cubicBezTo>
                  <a:cubicBezTo>
                    <a:pt x="693" y="1585"/>
                    <a:pt x="903" y="1660"/>
                    <a:pt x="1108" y="1660"/>
                  </a:cubicBezTo>
                  <a:cubicBezTo>
                    <a:pt x="1533" y="1660"/>
                    <a:pt x="1936" y="1333"/>
                    <a:pt x="1936" y="835"/>
                  </a:cubicBezTo>
                  <a:cubicBezTo>
                    <a:pt x="1936" y="375"/>
                    <a:pt x="1573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1" name="Google Shape;4123;p52">
              <a:extLst>
                <a:ext uri="{FF2B5EF4-FFF2-40B4-BE49-F238E27FC236}">
                  <a16:creationId xmlns:a16="http://schemas.microsoft.com/office/drawing/2014/main" id="{71607AB4-DB4D-4847-BF66-93946C75C11D}"/>
                </a:ext>
              </a:extLst>
            </p:cNvPr>
            <p:cNvSpPr/>
            <p:nvPr/>
          </p:nvSpPr>
          <p:spPr>
            <a:xfrm>
              <a:off x="3911000" y="2124650"/>
              <a:ext cx="147000" cy="125900"/>
            </a:xfrm>
            <a:custGeom>
              <a:avLst/>
              <a:gdLst/>
              <a:ahLst/>
              <a:cxnLst/>
              <a:rect l="l" t="t" r="r" b="b"/>
              <a:pathLst>
                <a:path w="5880" h="5036" extrusionOk="0">
                  <a:moveTo>
                    <a:pt x="3345" y="0"/>
                  </a:moveTo>
                  <a:cubicBezTo>
                    <a:pt x="2727" y="0"/>
                    <a:pt x="2097" y="229"/>
                    <a:pt x="1585" y="741"/>
                  </a:cubicBezTo>
                  <a:cubicBezTo>
                    <a:pt x="0" y="2326"/>
                    <a:pt x="1125" y="5036"/>
                    <a:pt x="3363" y="5036"/>
                  </a:cubicBezTo>
                  <a:cubicBezTo>
                    <a:pt x="4754" y="5036"/>
                    <a:pt x="5879" y="3911"/>
                    <a:pt x="5879" y="2520"/>
                  </a:cubicBezTo>
                  <a:cubicBezTo>
                    <a:pt x="5879" y="1005"/>
                    <a:pt x="4638" y="0"/>
                    <a:pt x="33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2" name="Google Shape;4124;p52">
              <a:extLst>
                <a:ext uri="{FF2B5EF4-FFF2-40B4-BE49-F238E27FC236}">
                  <a16:creationId xmlns:a16="http://schemas.microsoft.com/office/drawing/2014/main" id="{79073BAF-680F-4AD7-96F7-44FA091FCE19}"/>
                </a:ext>
              </a:extLst>
            </p:cNvPr>
            <p:cNvSpPr/>
            <p:nvPr/>
          </p:nvSpPr>
          <p:spPr>
            <a:xfrm>
              <a:off x="3952125" y="2155575"/>
              <a:ext cx="75325" cy="64275"/>
            </a:xfrm>
            <a:custGeom>
              <a:avLst/>
              <a:gdLst/>
              <a:ahLst/>
              <a:cxnLst/>
              <a:rect l="l" t="t" r="r" b="b"/>
              <a:pathLst>
                <a:path w="3013" h="2571" extrusionOk="0">
                  <a:moveTo>
                    <a:pt x="1718" y="0"/>
                  </a:moveTo>
                  <a:cubicBezTo>
                    <a:pt x="569" y="0"/>
                    <a:pt x="0" y="1379"/>
                    <a:pt x="811" y="2190"/>
                  </a:cubicBezTo>
                  <a:cubicBezTo>
                    <a:pt x="1074" y="2453"/>
                    <a:pt x="1398" y="2571"/>
                    <a:pt x="1715" y="2571"/>
                  </a:cubicBezTo>
                  <a:cubicBezTo>
                    <a:pt x="2377" y="2571"/>
                    <a:pt x="3013" y="2059"/>
                    <a:pt x="3013" y="1283"/>
                  </a:cubicBezTo>
                  <a:cubicBezTo>
                    <a:pt x="3013" y="581"/>
                    <a:pt x="2432" y="0"/>
                    <a:pt x="171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3" name="Google Shape;4125;p52">
              <a:extLst>
                <a:ext uri="{FF2B5EF4-FFF2-40B4-BE49-F238E27FC236}">
                  <a16:creationId xmlns:a16="http://schemas.microsoft.com/office/drawing/2014/main" id="{F1E20EA3-CBB2-4646-BA67-FE0849F26BF5}"/>
                </a:ext>
              </a:extLst>
            </p:cNvPr>
            <p:cNvSpPr/>
            <p:nvPr/>
          </p:nvSpPr>
          <p:spPr>
            <a:xfrm>
              <a:off x="3674500" y="2074000"/>
              <a:ext cx="120100" cy="103075"/>
            </a:xfrm>
            <a:custGeom>
              <a:avLst/>
              <a:gdLst/>
              <a:ahLst/>
              <a:cxnLst/>
              <a:rect l="l" t="t" r="r" b="b"/>
              <a:pathLst>
                <a:path w="4804" h="4123" extrusionOk="0">
                  <a:moveTo>
                    <a:pt x="2738" y="1"/>
                  </a:moveTo>
                  <a:cubicBezTo>
                    <a:pt x="2231" y="1"/>
                    <a:pt x="1715" y="191"/>
                    <a:pt x="1295" y="614"/>
                  </a:cubicBezTo>
                  <a:cubicBezTo>
                    <a:pt x="1" y="1909"/>
                    <a:pt x="920" y="4122"/>
                    <a:pt x="2747" y="4122"/>
                  </a:cubicBezTo>
                  <a:cubicBezTo>
                    <a:pt x="3884" y="4122"/>
                    <a:pt x="4803" y="3203"/>
                    <a:pt x="4803" y="2066"/>
                  </a:cubicBezTo>
                  <a:cubicBezTo>
                    <a:pt x="4803" y="824"/>
                    <a:pt x="3793" y="1"/>
                    <a:pt x="273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4" name="Google Shape;4126;p52">
              <a:extLst>
                <a:ext uri="{FF2B5EF4-FFF2-40B4-BE49-F238E27FC236}">
                  <a16:creationId xmlns:a16="http://schemas.microsoft.com/office/drawing/2014/main" id="{68E1BAF3-F163-41E0-A5C9-E8C385DBEA48}"/>
                </a:ext>
              </a:extLst>
            </p:cNvPr>
            <p:cNvSpPr/>
            <p:nvPr/>
          </p:nvSpPr>
          <p:spPr>
            <a:xfrm>
              <a:off x="3722600" y="21047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7"/>
                    <a:pt x="823" y="1657"/>
                  </a:cubicBezTo>
                  <a:cubicBezTo>
                    <a:pt x="1282" y="1657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5" name="Google Shape;4127;p52">
              <a:extLst>
                <a:ext uri="{FF2B5EF4-FFF2-40B4-BE49-F238E27FC236}">
                  <a16:creationId xmlns:a16="http://schemas.microsoft.com/office/drawing/2014/main" id="{C54FD108-3704-4E30-ABEB-78A0BAE45337}"/>
                </a:ext>
              </a:extLst>
            </p:cNvPr>
            <p:cNvSpPr/>
            <p:nvPr/>
          </p:nvSpPr>
          <p:spPr>
            <a:xfrm>
              <a:off x="3946975" y="14557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84" y="4113"/>
                    <a:pt x="4803" y="3206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6" name="Google Shape;4128;p52">
              <a:extLst>
                <a:ext uri="{FF2B5EF4-FFF2-40B4-BE49-F238E27FC236}">
                  <a16:creationId xmlns:a16="http://schemas.microsoft.com/office/drawing/2014/main" id="{528AB2BB-6438-451F-B6A9-68EBFFC2B20D}"/>
                </a:ext>
              </a:extLst>
            </p:cNvPr>
            <p:cNvSpPr/>
            <p:nvPr/>
          </p:nvSpPr>
          <p:spPr>
            <a:xfrm>
              <a:off x="3988200" y="1486925"/>
              <a:ext cx="48325" cy="41350"/>
            </a:xfrm>
            <a:custGeom>
              <a:avLst/>
              <a:gdLst/>
              <a:ahLst/>
              <a:cxnLst/>
              <a:rect l="l" t="t" r="r" b="b"/>
              <a:pathLst>
                <a:path w="1933" h="1654" extrusionOk="0">
                  <a:moveTo>
                    <a:pt x="1131" y="0"/>
                  </a:moveTo>
                  <a:cubicBezTo>
                    <a:pt x="1124" y="0"/>
                    <a:pt x="1117" y="0"/>
                    <a:pt x="1110" y="1"/>
                  </a:cubicBezTo>
                  <a:cubicBezTo>
                    <a:pt x="1105" y="0"/>
                    <a:pt x="1100" y="0"/>
                    <a:pt x="1095" y="0"/>
                  </a:cubicBezTo>
                  <a:cubicBezTo>
                    <a:pt x="367" y="0"/>
                    <a:pt x="0" y="887"/>
                    <a:pt x="517" y="1404"/>
                  </a:cubicBezTo>
                  <a:cubicBezTo>
                    <a:pt x="686" y="1577"/>
                    <a:pt x="895" y="1654"/>
                    <a:pt x="1100" y="1654"/>
                  </a:cubicBezTo>
                  <a:cubicBezTo>
                    <a:pt x="1525" y="1654"/>
                    <a:pt x="1932" y="1321"/>
                    <a:pt x="1932" y="823"/>
                  </a:cubicBezTo>
                  <a:cubicBezTo>
                    <a:pt x="1932" y="371"/>
                    <a:pt x="1569" y="0"/>
                    <a:pt x="11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7" name="Google Shape;4129;p52">
              <a:extLst>
                <a:ext uri="{FF2B5EF4-FFF2-40B4-BE49-F238E27FC236}">
                  <a16:creationId xmlns:a16="http://schemas.microsoft.com/office/drawing/2014/main" id="{C310EFE1-1E21-4606-9FA6-570F086837B0}"/>
                </a:ext>
              </a:extLst>
            </p:cNvPr>
            <p:cNvSpPr/>
            <p:nvPr/>
          </p:nvSpPr>
          <p:spPr>
            <a:xfrm>
              <a:off x="3695075" y="1819575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2" y="188"/>
                    <a:pt x="1295" y="606"/>
                  </a:cubicBezTo>
                  <a:cubicBezTo>
                    <a:pt x="0" y="1912"/>
                    <a:pt x="920" y="4126"/>
                    <a:pt x="2758" y="4126"/>
                  </a:cubicBezTo>
                  <a:cubicBezTo>
                    <a:pt x="3883" y="4114"/>
                    <a:pt x="4803" y="3195"/>
                    <a:pt x="4803" y="2070"/>
                  </a:cubicBezTo>
                  <a:cubicBezTo>
                    <a:pt x="4803" y="824"/>
                    <a:pt x="3787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8" name="Google Shape;4130;p52">
              <a:extLst>
                <a:ext uri="{FF2B5EF4-FFF2-40B4-BE49-F238E27FC236}">
                  <a16:creationId xmlns:a16="http://schemas.microsoft.com/office/drawing/2014/main" id="{F79CD7C8-380F-47D3-BFBD-16D01C066D88}"/>
                </a:ext>
              </a:extLst>
            </p:cNvPr>
            <p:cNvSpPr/>
            <p:nvPr/>
          </p:nvSpPr>
          <p:spPr>
            <a:xfrm>
              <a:off x="3743150" y="1850425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36"/>
                  </a:cubicBezTo>
                  <a:cubicBezTo>
                    <a:pt x="1" y="1295"/>
                    <a:pt x="376" y="1658"/>
                    <a:pt x="823" y="1658"/>
                  </a:cubicBezTo>
                  <a:cubicBezTo>
                    <a:pt x="1283" y="1658"/>
                    <a:pt x="1658" y="1295"/>
                    <a:pt x="1658" y="836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9" name="Google Shape;4131;p52">
              <a:extLst>
                <a:ext uri="{FF2B5EF4-FFF2-40B4-BE49-F238E27FC236}">
                  <a16:creationId xmlns:a16="http://schemas.microsoft.com/office/drawing/2014/main" id="{520F6039-10D6-49F0-ACB8-D0405F7CCB5D}"/>
                </a:ext>
              </a:extLst>
            </p:cNvPr>
            <p:cNvSpPr/>
            <p:nvPr/>
          </p:nvSpPr>
          <p:spPr>
            <a:xfrm>
              <a:off x="2320275" y="19024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2" y="187"/>
                    <a:pt x="1295" y="605"/>
                  </a:cubicBezTo>
                  <a:cubicBezTo>
                    <a:pt x="0" y="1912"/>
                    <a:pt x="920" y="4125"/>
                    <a:pt x="2758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0" name="Google Shape;4132;p52">
              <a:extLst>
                <a:ext uri="{FF2B5EF4-FFF2-40B4-BE49-F238E27FC236}">
                  <a16:creationId xmlns:a16="http://schemas.microsoft.com/office/drawing/2014/main" id="{6450734E-C681-4600-9353-D29A17D6A8F0}"/>
                </a:ext>
              </a:extLst>
            </p:cNvPr>
            <p:cNvSpPr/>
            <p:nvPr/>
          </p:nvSpPr>
          <p:spPr>
            <a:xfrm>
              <a:off x="2368350" y="1933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75"/>
                    <a:pt x="1" y="835"/>
                  </a:cubicBezTo>
                  <a:cubicBezTo>
                    <a:pt x="1" y="1295"/>
                    <a:pt x="376" y="1658"/>
                    <a:pt x="835" y="1658"/>
                  </a:cubicBezTo>
                  <a:cubicBezTo>
                    <a:pt x="1295" y="1658"/>
                    <a:pt x="1658" y="1295"/>
                    <a:pt x="1658" y="835"/>
                  </a:cubicBezTo>
                  <a:cubicBezTo>
                    <a:pt x="1658" y="375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1" name="Google Shape;4133;p52">
              <a:extLst>
                <a:ext uri="{FF2B5EF4-FFF2-40B4-BE49-F238E27FC236}">
                  <a16:creationId xmlns:a16="http://schemas.microsoft.com/office/drawing/2014/main" id="{4DA10E20-3EE4-4EE8-A17E-AB99F94CBE70}"/>
                </a:ext>
              </a:extLst>
            </p:cNvPr>
            <p:cNvSpPr/>
            <p:nvPr/>
          </p:nvSpPr>
          <p:spPr>
            <a:xfrm>
              <a:off x="2371375" y="1149525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2" name="Google Shape;4134;p52">
              <a:extLst>
                <a:ext uri="{FF2B5EF4-FFF2-40B4-BE49-F238E27FC236}">
                  <a16:creationId xmlns:a16="http://schemas.microsoft.com/office/drawing/2014/main" id="{A395501D-1426-4ED4-A0FE-9A6D2E16982B}"/>
                </a:ext>
              </a:extLst>
            </p:cNvPr>
            <p:cNvSpPr/>
            <p:nvPr/>
          </p:nvSpPr>
          <p:spPr>
            <a:xfrm>
              <a:off x="2419475" y="11802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3" name="Google Shape;4135;p52">
              <a:extLst>
                <a:ext uri="{FF2B5EF4-FFF2-40B4-BE49-F238E27FC236}">
                  <a16:creationId xmlns:a16="http://schemas.microsoft.com/office/drawing/2014/main" id="{C26DDF2B-01E6-4E88-BEA3-2BA0FA3AA09C}"/>
                </a:ext>
              </a:extLst>
            </p:cNvPr>
            <p:cNvSpPr/>
            <p:nvPr/>
          </p:nvSpPr>
          <p:spPr>
            <a:xfrm>
              <a:off x="1965525" y="7432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1" y="0"/>
                  </a:moveTo>
                  <a:cubicBezTo>
                    <a:pt x="2227" y="0"/>
                    <a:pt x="1713" y="188"/>
                    <a:pt x="1295" y="605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4" name="Google Shape;4136;p52">
              <a:extLst>
                <a:ext uri="{FF2B5EF4-FFF2-40B4-BE49-F238E27FC236}">
                  <a16:creationId xmlns:a16="http://schemas.microsoft.com/office/drawing/2014/main" id="{616EC2DB-ECD2-464D-BC62-D06B4AB1B71E}"/>
                </a:ext>
              </a:extLst>
            </p:cNvPr>
            <p:cNvSpPr/>
            <p:nvPr/>
          </p:nvSpPr>
          <p:spPr>
            <a:xfrm>
              <a:off x="2013325" y="774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4" y="1658"/>
                    <a:pt x="1657" y="1283"/>
                    <a:pt x="1657" y="823"/>
                  </a:cubicBezTo>
                  <a:cubicBezTo>
                    <a:pt x="1657" y="376"/>
                    <a:pt x="1294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5" name="Google Shape;4137;p52">
              <a:extLst>
                <a:ext uri="{FF2B5EF4-FFF2-40B4-BE49-F238E27FC236}">
                  <a16:creationId xmlns:a16="http://schemas.microsoft.com/office/drawing/2014/main" id="{DBECDD88-EEA3-4D97-B163-79697F8DBFB7}"/>
                </a:ext>
              </a:extLst>
            </p:cNvPr>
            <p:cNvSpPr/>
            <p:nvPr/>
          </p:nvSpPr>
          <p:spPr>
            <a:xfrm>
              <a:off x="1650400" y="859700"/>
              <a:ext cx="120100" cy="103150"/>
            </a:xfrm>
            <a:custGeom>
              <a:avLst/>
              <a:gdLst/>
              <a:ahLst/>
              <a:cxnLst/>
              <a:rect l="l" t="t" r="r" b="b"/>
              <a:pathLst>
                <a:path w="4804" h="4126" extrusionOk="0">
                  <a:moveTo>
                    <a:pt x="2731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1" y="1900"/>
                    <a:pt x="908" y="4114"/>
                    <a:pt x="2747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6" name="Google Shape;4138;p52">
              <a:extLst>
                <a:ext uri="{FF2B5EF4-FFF2-40B4-BE49-F238E27FC236}">
                  <a16:creationId xmlns:a16="http://schemas.microsoft.com/office/drawing/2014/main" id="{D775D0F9-0B84-46DA-97D8-FB2B5892542B}"/>
                </a:ext>
              </a:extLst>
            </p:cNvPr>
            <p:cNvSpPr/>
            <p:nvPr/>
          </p:nvSpPr>
          <p:spPr>
            <a:xfrm>
              <a:off x="1698200" y="890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7" y="1283"/>
                    <a:pt x="1657" y="835"/>
                  </a:cubicBezTo>
                  <a:cubicBezTo>
                    <a:pt x="1657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7" name="Google Shape;4139;p52">
              <a:extLst>
                <a:ext uri="{FF2B5EF4-FFF2-40B4-BE49-F238E27FC236}">
                  <a16:creationId xmlns:a16="http://schemas.microsoft.com/office/drawing/2014/main" id="{055C3CA7-D20A-47FC-A6D4-E1EAE216B6A8}"/>
                </a:ext>
              </a:extLst>
            </p:cNvPr>
            <p:cNvSpPr/>
            <p:nvPr/>
          </p:nvSpPr>
          <p:spPr>
            <a:xfrm>
              <a:off x="1564225" y="11288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8"/>
                    <a:pt x="1295" y="606"/>
                  </a:cubicBezTo>
                  <a:cubicBezTo>
                    <a:pt x="0" y="1900"/>
                    <a:pt x="908" y="4114"/>
                    <a:pt x="2746" y="4114"/>
                  </a:cubicBezTo>
                  <a:cubicBezTo>
                    <a:pt x="3883" y="4114"/>
                    <a:pt x="4803" y="3195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8" name="Google Shape;4140;p52">
              <a:extLst>
                <a:ext uri="{FF2B5EF4-FFF2-40B4-BE49-F238E27FC236}">
                  <a16:creationId xmlns:a16="http://schemas.microsoft.com/office/drawing/2014/main" id="{9D0F5414-07DD-4142-82A6-E470A345334A}"/>
                </a:ext>
              </a:extLst>
            </p:cNvPr>
            <p:cNvSpPr/>
            <p:nvPr/>
          </p:nvSpPr>
          <p:spPr>
            <a:xfrm>
              <a:off x="1612000" y="11597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35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9" name="Google Shape;4141;p52">
              <a:extLst>
                <a:ext uri="{FF2B5EF4-FFF2-40B4-BE49-F238E27FC236}">
                  <a16:creationId xmlns:a16="http://schemas.microsoft.com/office/drawing/2014/main" id="{6A2F3F61-E23A-4603-86B0-1853A9FA5EC0}"/>
                </a:ext>
              </a:extLst>
            </p:cNvPr>
            <p:cNvSpPr/>
            <p:nvPr/>
          </p:nvSpPr>
          <p:spPr>
            <a:xfrm>
              <a:off x="1259375" y="103117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6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0" name="Google Shape;4142;p52">
              <a:extLst>
                <a:ext uri="{FF2B5EF4-FFF2-40B4-BE49-F238E27FC236}">
                  <a16:creationId xmlns:a16="http://schemas.microsoft.com/office/drawing/2014/main" id="{A0245B12-69B7-4C39-BCA1-503B1744F9E4}"/>
                </a:ext>
              </a:extLst>
            </p:cNvPr>
            <p:cNvSpPr/>
            <p:nvPr/>
          </p:nvSpPr>
          <p:spPr>
            <a:xfrm>
              <a:off x="1307175" y="10620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64"/>
                    <a:pt x="0" y="823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82" y="1658"/>
                    <a:pt x="1657" y="1283"/>
                    <a:pt x="1657" y="823"/>
                  </a:cubicBezTo>
                  <a:cubicBezTo>
                    <a:pt x="1657" y="364"/>
                    <a:pt x="1282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1" name="Google Shape;4143;p52">
              <a:extLst>
                <a:ext uri="{FF2B5EF4-FFF2-40B4-BE49-F238E27FC236}">
                  <a16:creationId xmlns:a16="http://schemas.microsoft.com/office/drawing/2014/main" id="{CB8EC6B3-821C-4E32-B43A-4653D70474FE}"/>
                </a:ext>
              </a:extLst>
            </p:cNvPr>
            <p:cNvSpPr/>
            <p:nvPr/>
          </p:nvSpPr>
          <p:spPr>
            <a:xfrm>
              <a:off x="1437800" y="1312050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26" y="1"/>
                  </a:moveTo>
                  <a:cubicBezTo>
                    <a:pt x="2219" y="1"/>
                    <a:pt x="1703" y="189"/>
                    <a:pt x="1283" y="608"/>
                  </a:cubicBezTo>
                  <a:cubicBezTo>
                    <a:pt x="1" y="1903"/>
                    <a:pt x="908" y="4117"/>
                    <a:pt x="2747" y="4117"/>
                  </a:cubicBezTo>
                  <a:cubicBezTo>
                    <a:pt x="3872" y="4104"/>
                    <a:pt x="4791" y="3185"/>
                    <a:pt x="4803" y="2060"/>
                  </a:cubicBezTo>
                  <a:cubicBezTo>
                    <a:pt x="4795" y="818"/>
                    <a:pt x="3782" y="1"/>
                    <a:pt x="27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2" name="Google Shape;4144;p52">
              <a:extLst>
                <a:ext uri="{FF2B5EF4-FFF2-40B4-BE49-F238E27FC236}">
                  <a16:creationId xmlns:a16="http://schemas.microsoft.com/office/drawing/2014/main" id="{2FFBD975-B05B-4EA5-9B8C-65589503F42E}"/>
                </a:ext>
              </a:extLst>
            </p:cNvPr>
            <p:cNvSpPr/>
            <p:nvPr/>
          </p:nvSpPr>
          <p:spPr>
            <a:xfrm>
              <a:off x="1485600" y="13426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3" name="Google Shape;4145;p52">
              <a:extLst>
                <a:ext uri="{FF2B5EF4-FFF2-40B4-BE49-F238E27FC236}">
                  <a16:creationId xmlns:a16="http://schemas.microsoft.com/office/drawing/2014/main" id="{6020384C-0F49-414C-96C3-48003AA25D21}"/>
                </a:ext>
              </a:extLst>
            </p:cNvPr>
            <p:cNvSpPr/>
            <p:nvPr/>
          </p:nvSpPr>
          <p:spPr>
            <a:xfrm>
              <a:off x="1315025" y="1203175"/>
              <a:ext cx="120100" cy="102925"/>
            </a:xfrm>
            <a:custGeom>
              <a:avLst/>
              <a:gdLst/>
              <a:ahLst/>
              <a:cxnLst/>
              <a:rect l="l" t="t" r="r" b="b"/>
              <a:pathLst>
                <a:path w="4804" h="4117" extrusionOk="0">
                  <a:moveTo>
                    <a:pt x="2737" y="1"/>
                  </a:moveTo>
                  <a:cubicBezTo>
                    <a:pt x="2231" y="1"/>
                    <a:pt x="1715" y="189"/>
                    <a:pt x="1295" y="609"/>
                  </a:cubicBezTo>
                  <a:cubicBezTo>
                    <a:pt x="1" y="1903"/>
                    <a:pt x="920" y="4117"/>
                    <a:pt x="2759" y="4117"/>
                  </a:cubicBezTo>
                  <a:cubicBezTo>
                    <a:pt x="3884" y="4117"/>
                    <a:pt x="4803" y="3197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4" name="Google Shape;4146;p52">
              <a:extLst>
                <a:ext uri="{FF2B5EF4-FFF2-40B4-BE49-F238E27FC236}">
                  <a16:creationId xmlns:a16="http://schemas.microsoft.com/office/drawing/2014/main" id="{5DFCC491-B35F-4F89-8A3E-753F6A559D18}"/>
                </a:ext>
              </a:extLst>
            </p:cNvPr>
            <p:cNvSpPr/>
            <p:nvPr/>
          </p:nvSpPr>
          <p:spPr>
            <a:xfrm>
              <a:off x="1363125" y="12338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95"/>
                    <a:pt x="375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5" name="Google Shape;4147;p52">
              <a:extLst>
                <a:ext uri="{FF2B5EF4-FFF2-40B4-BE49-F238E27FC236}">
                  <a16:creationId xmlns:a16="http://schemas.microsoft.com/office/drawing/2014/main" id="{A1F550B1-B8CF-4736-8A0E-AB9B34A7F849}"/>
                </a:ext>
              </a:extLst>
            </p:cNvPr>
            <p:cNvSpPr/>
            <p:nvPr/>
          </p:nvSpPr>
          <p:spPr>
            <a:xfrm>
              <a:off x="2412800" y="79770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6" name="Google Shape;4148;p52">
              <a:extLst>
                <a:ext uri="{FF2B5EF4-FFF2-40B4-BE49-F238E27FC236}">
                  <a16:creationId xmlns:a16="http://schemas.microsoft.com/office/drawing/2014/main" id="{8B32D0BF-91C8-4DCC-9C0E-36C230F08C7D}"/>
                </a:ext>
              </a:extLst>
            </p:cNvPr>
            <p:cNvSpPr/>
            <p:nvPr/>
          </p:nvSpPr>
          <p:spPr>
            <a:xfrm>
              <a:off x="2460900" y="82855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64"/>
                    <a:pt x="0" y="824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7" name="Google Shape;4149;p52">
              <a:extLst>
                <a:ext uri="{FF2B5EF4-FFF2-40B4-BE49-F238E27FC236}">
                  <a16:creationId xmlns:a16="http://schemas.microsoft.com/office/drawing/2014/main" id="{AF7B9D45-E3A1-4AB8-8AB7-677F00D261CF}"/>
                </a:ext>
              </a:extLst>
            </p:cNvPr>
            <p:cNvSpPr/>
            <p:nvPr/>
          </p:nvSpPr>
          <p:spPr>
            <a:xfrm>
              <a:off x="303035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1" y="1899"/>
                    <a:pt x="920" y="4125"/>
                    <a:pt x="2746" y="4125"/>
                  </a:cubicBezTo>
                  <a:cubicBezTo>
                    <a:pt x="3884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8" name="Google Shape;4150;p52">
              <a:extLst>
                <a:ext uri="{FF2B5EF4-FFF2-40B4-BE49-F238E27FC236}">
                  <a16:creationId xmlns:a16="http://schemas.microsoft.com/office/drawing/2014/main" id="{26F6F80F-64C4-4EF5-97F5-E6AE61F6839C}"/>
                </a:ext>
              </a:extLst>
            </p:cNvPr>
            <p:cNvSpPr/>
            <p:nvPr/>
          </p:nvSpPr>
          <p:spPr>
            <a:xfrm>
              <a:off x="307812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2"/>
                    <a:pt x="376" y="1657"/>
                    <a:pt x="835" y="1657"/>
                  </a:cubicBezTo>
                  <a:cubicBezTo>
                    <a:pt x="1295" y="1657"/>
                    <a:pt x="1658" y="1282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9" name="Google Shape;4151;p52">
              <a:extLst>
                <a:ext uri="{FF2B5EF4-FFF2-40B4-BE49-F238E27FC236}">
                  <a16:creationId xmlns:a16="http://schemas.microsoft.com/office/drawing/2014/main" id="{7C23C096-7FA6-4887-A490-66DD149F9011}"/>
                </a:ext>
              </a:extLst>
            </p:cNvPr>
            <p:cNvSpPr/>
            <p:nvPr/>
          </p:nvSpPr>
          <p:spPr>
            <a:xfrm>
              <a:off x="2817750" y="158490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1"/>
                  </a:moveTo>
                  <a:cubicBezTo>
                    <a:pt x="2226" y="1"/>
                    <a:pt x="1713" y="188"/>
                    <a:pt x="1295" y="606"/>
                  </a:cubicBezTo>
                  <a:cubicBezTo>
                    <a:pt x="0" y="1900"/>
                    <a:pt x="920" y="4126"/>
                    <a:pt x="2759" y="4126"/>
                  </a:cubicBezTo>
                  <a:cubicBezTo>
                    <a:pt x="3884" y="4114"/>
                    <a:pt x="4803" y="3194"/>
                    <a:pt x="4803" y="2069"/>
                  </a:cubicBezTo>
                  <a:cubicBezTo>
                    <a:pt x="4803" y="824"/>
                    <a:pt x="3788" y="1"/>
                    <a:pt x="273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0" name="Google Shape;4152;p52">
              <a:extLst>
                <a:ext uri="{FF2B5EF4-FFF2-40B4-BE49-F238E27FC236}">
                  <a16:creationId xmlns:a16="http://schemas.microsoft.com/office/drawing/2014/main" id="{279EA773-2674-4D50-95DB-FE9848406703}"/>
                </a:ext>
              </a:extLst>
            </p:cNvPr>
            <p:cNvSpPr/>
            <p:nvPr/>
          </p:nvSpPr>
          <p:spPr>
            <a:xfrm>
              <a:off x="2865825" y="16157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76" y="1"/>
                    <a:pt x="1" y="376"/>
                    <a:pt x="1" y="823"/>
                  </a:cubicBezTo>
                  <a:cubicBezTo>
                    <a:pt x="1" y="1283"/>
                    <a:pt x="376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1" name="Google Shape;4153;p52">
              <a:extLst>
                <a:ext uri="{FF2B5EF4-FFF2-40B4-BE49-F238E27FC236}">
                  <a16:creationId xmlns:a16="http://schemas.microsoft.com/office/drawing/2014/main" id="{8EF37A0E-AB0C-4AE9-B619-8D7C5FAFB917}"/>
                </a:ext>
              </a:extLst>
            </p:cNvPr>
            <p:cNvSpPr/>
            <p:nvPr/>
          </p:nvSpPr>
          <p:spPr>
            <a:xfrm>
              <a:off x="2583075" y="1723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2" name="Google Shape;4154;p52">
              <a:extLst>
                <a:ext uri="{FF2B5EF4-FFF2-40B4-BE49-F238E27FC236}">
                  <a16:creationId xmlns:a16="http://schemas.microsoft.com/office/drawing/2014/main" id="{4EE3E0E1-752E-4502-9228-A9C6FA6E7D78}"/>
                </a:ext>
              </a:extLst>
            </p:cNvPr>
            <p:cNvSpPr/>
            <p:nvPr/>
          </p:nvSpPr>
          <p:spPr>
            <a:xfrm>
              <a:off x="2631150" y="1753950"/>
              <a:ext cx="41475" cy="41475"/>
            </a:xfrm>
            <a:custGeom>
              <a:avLst/>
              <a:gdLst/>
              <a:ahLst/>
              <a:cxnLst/>
              <a:rect l="l" t="t" r="r" b="b"/>
              <a:pathLst>
                <a:path w="1659" h="1659" extrusionOk="0">
                  <a:moveTo>
                    <a:pt x="823" y="1"/>
                  </a:moveTo>
                  <a:cubicBezTo>
                    <a:pt x="364" y="1"/>
                    <a:pt x="1" y="364"/>
                    <a:pt x="1" y="824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4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3" name="Google Shape;4155;p52">
              <a:extLst>
                <a:ext uri="{FF2B5EF4-FFF2-40B4-BE49-F238E27FC236}">
                  <a16:creationId xmlns:a16="http://schemas.microsoft.com/office/drawing/2014/main" id="{FE7BD960-4CF1-4E74-A596-2EEA9BF49BC7}"/>
                </a:ext>
              </a:extLst>
            </p:cNvPr>
            <p:cNvSpPr/>
            <p:nvPr/>
          </p:nvSpPr>
          <p:spPr>
            <a:xfrm>
              <a:off x="1041650" y="2365850"/>
              <a:ext cx="120075" cy="103050"/>
            </a:xfrm>
            <a:custGeom>
              <a:avLst/>
              <a:gdLst/>
              <a:ahLst/>
              <a:cxnLst/>
              <a:rect l="l" t="t" r="r" b="b"/>
              <a:pathLst>
                <a:path w="4803" h="4122" extrusionOk="0">
                  <a:moveTo>
                    <a:pt x="2737" y="0"/>
                  </a:moveTo>
                  <a:cubicBezTo>
                    <a:pt x="2231" y="0"/>
                    <a:pt x="1714" y="190"/>
                    <a:pt x="1294" y="614"/>
                  </a:cubicBezTo>
                  <a:cubicBezTo>
                    <a:pt x="0" y="1908"/>
                    <a:pt x="919" y="4122"/>
                    <a:pt x="2746" y="4122"/>
                  </a:cubicBezTo>
                  <a:cubicBezTo>
                    <a:pt x="3883" y="4122"/>
                    <a:pt x="4803" y="3202"/>
                    <a:pt x="4803" y="2065"/>
                  </a:cubicBezTo>
                  <a:cubicBezTo>
                    <a:pt x="4803" y="823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4" name="Google Shape;4156;p52">
              <a:extLst>
                <a:ext uri="{FF2B5EF4-FFF2-40B4-BE49-F238E27FC236}">
                  <a16:creationId xmlns:a16="http://schemas.microsoft.com/office/drawing/2014/main" id="{248E7911-76D4-45A8-8748-8889790465F5}"/>
                </a:ext>
              </a:extLst>
            </p:cNvPr>
            <p:cNvSpPr/>
            <p:nvPr/>
          </p:nvSpPr>
          <p:spPr>
            <a:xfrm>
              <a:off x="1089725" y="23966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76"/>
                    <a:pt x="1" y="835"/>
                  </a:cubicBezTo>
                  <a:cubicBezTo>
                    <a:pt x="1" y="1295"/>
                    <a:pt x="363" y="1658"/>
                    <a:pt x="823" y="1658"/>
                  </a:cubicBezTo>
                  <a:cubicBezTo>
                    <a:pt x="1283" y="1658"/>
                    <a:pt x="1658" y="1295"/>
                    <a:pt x="1658" y="835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5" name="Google Shape;4157;p52">
              <a:extLst>
                <a:ext uri="{FF2B5EF4-FFF2-40B4-BE49-F238E27FC236}">
                  <a16:creationId xmlns:a16="http://schemas.microsoft.com/office/drawing/2014/main" id="{A1A6550C-FBD7-44F9-8ECB-4C64A645FF04}"/>
                </a:ext>
              </a:extLst>
            </p:cNvPr>
            <p:cNvSpPr/>
            <p:nvPr/>
          </p:nvSpPr>
          <p:spPr>
            <a:xfrm>
              <a:off x="1635600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6" name="Google Shape;4158;p52">
              <a:extLst>
                <a:ext uri="{FF2B5EF4-FFF2-40B4-BE49-F238E27FC236}">
                  <a16:creationId xmlns:a16="http://schemas.microsoft.com/office/drawing/2014/main" id="{7BB430E7-B4F2-4970-94AC-867EBA0C82B2}"/>
                </a:ext>
              </a:extLst>
            </p:cNvPr>
            <p:cNvSpPr/>
            <p:nvPr/>
          </p:nvSpPr>
          <p:spPr>
            <a:xfrm>
              <a:off x="1683675" y="18713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1" y="363"/>
                    <a:pt x="1" y="823"/>
                  </a:cubicBezTo>
                  <a:cubicBezTo>
                    <a:pt x="1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7" name="Google Shape;4159;p52">
              <a:extLst>
                <a:ext uri="{FF2B5EF4-FFF2-40B4-BE49-F238E27FC236}">
                  <a16:creationId xmlns:a16="http://schemas.microsoft.com/office/drawing/2014/main" id="{DEB4E771-E2C4-489D-B67A-DED9F1AF1BC6}"/>
                </a:ext>
              </a:extLst>
            </p:cNvPr>
            <p:cNvSpPr/>
            <p:nvPr/>
          </p:nvSpPr>
          <p:spPr>
            <a:xfrm>
              <a:off x="1563925" y="1617800"/>
              <a:ext cx="120375" cy="102925"/>
            </a:xfrm>
            <a:custGeom>
              <a:avLst/>
              <a:gdLst/>
              <a:ahLst/>
              <a:cxnLst/>
              <a:rect l="l" t="t" r="r" b="b"/>
              <a:pathLst>
                <a:path w="4815" h="4117" extrusionOk="0">
                  <a:moveTo>
                    <a:pt x="2749" y="0"/>
                  </a:moveTo>
                  <a:cubicBezTo>
                    <a:pt x="2243" y="0"/>
                    <a:pt x="1726" y="189"/>
                    <a:pt x="1307" y="608"/>
                  </a:cubicBezTo>
                  <a:cubicBezTo>
                    <a:pt x="0" y="1903"/>
                    <a:pt x="920" y="4116"/>
                    <a:pt x="2758" y="4116"/>
                  </a:cubicBezTo>
                  <a:cubicBezTo>
                    <a:pt x="3895" y="4116"/>
                    <a:pt x="4815" y="3197"/>
                    <a:pt x="4815" y="2060"/>
                  </a:cubicBezTo>
                  <a:cubicBezTo>
                    <a:pt x="4815" y="817"/>
                    <a:pt x="3804" y="0"/>
                    <a:pt x="274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8" name="Google Shape;4160;p52">
              <a:extLst>
                <a:ext uri="{FF2B5EF4-FFF2-40B4-BE49-F238E27FC236}">
                  <a16:creationId xmlns:a16="http://schemas.microsoft.com/office/drawing/2014/main" id="{FBA5AB00-FD24-4DD2-9BF5-75463B6A4D66}"/>
                </a:ext>
              </a:extLst>
            </p:cNvPr>
            <p:cNvSpPr/>
            <p:nvPr/>
          </p:nvSpPr>
          <p:spPr>
            <a:xfrm>
              <a:off x="1612000" y="16487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6" y="0"/>
                    <a:pt x="1" y="363"/>
                    <a:pt x="1" y="823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23"/>
                  </a:cubicBezTo>
                  <a:cubicBezTo>
                    <a:pt x="1658" y="363"/>
                    <a:pt x="1295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9" name="Google Shape;4161;p52">
              <a:extLst>
                <a:ext uri="{FF2B5EF4-FFF2-40B4-BE49-F238E27FC236}">
                  <a16:creationId xmlns:a16="http://schemas.microsoft.com/office/drawing/2014/main" id="{33753497-2326-49FB-8290-F5468C40A666}"/>
                </a:ext>
              </a:extLst>
            </p:cNvPr>
            <p:cNvSpPr/>
            <p:nvPr/>
          </p:nvSpPr>
          <p:spPr>
            <a:xfrm>
              <a:off x="1504650" y="2183975"/>
              <a:ext cx="151825" cy="130100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0" name="Google Shape;4162;p52">
              <a:extLst>
                <a:ext uri="{FF2B5EF4-FFF2-40B4-BE49-F238E27FC236}">
                  <a16:creationId xmlns:a16="http://schemas.microsoft.com/office/drawing/2014/main" id="{E4507978-C60C-4FB2-9E74-D2630F7A4E30}"/>
                </a:ext>
              </a:extLst>
            </p:cNvPr>
            <p:cNvSpPr/>
            <p:nvPr/>
          </p:nvSpPr>
          <p:spPr>
            <a:xfrm>
              <a:off x="1546075" y="2214850"/>
              <a:ext cx="79550" cy="6817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1" name="Google Shape;4163;p52">
              <a:extLst>
                <a:ext uri="{FF2B5EF4-FFF2-40B4-BE49-F238E27FC236}">
                  <a16:creationId xmlns:a16="http://schemas.microsoft.com/office/drawing/2014/main" id="{E71C90C9-D00A-42D8-ACAF-D4823EF18F24}"/>
                </a:ext>
              </a:extLst>
            </p:cNvPr>
            <p:cNvSpPr/>
            <p:nvPr/>
          </p:nvSpPr>
          <p:spPr>
            <a:xfrm>
              <a:off x="716850" y="186125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0"/>
                  </a:moveTo>
                  <a:cubicBezTo>
                    <a:pt x="2231" y="0"/>
                    <a:pt x="1714" y="188"/>
                    <a:pt x="1295" y="608"/>
                  </a:cubicBezTo>
                  <a:cubicBezTo>
                    <a:pt x="0" y="1903"/>
                    <a:pt x="920" y="4116"/>
                    <a:pt x="2746" y="4116"/>
                  </a:cubicBezTo>
                  <a:cubicBezTo>
                    <a:pt x="3883" y="4104"/>
                    <a:pt x="4803" y="3185"/>
                    <a:pt x="4803" y="2060"/>
                  </a:cubicBezTo>
                  <a:cubicBezTo>
                    <a:pt x="4803" y="817"/>
                    <a:pt x="3792" y="0"/>
                    <a:pt x="273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2" name="Google Shape;4164;p52">
              <a:extLst>
                <a:ext uri="{FF2B5EF4-FFF2-40B4-BE49-F238E27FC236}">
                  <a16:creationId xmlns:a16="http://schemas.microsoft.com/office/drawing/2014/main" id="{BA984C1E-FD24-407D-A145-EE7BB2CA7C6F}"/>
                </a:ext>
              </a:extLst>
            </p:cNvPr>
            <p:cNvSpPr/>
            <p:nvPr/>
          </p:nvSpPr>
          <p:spPr>
            <a:xfrm>
              <a:off x="764925" y="18918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1" y="375"/>
                    <a:pt x="1" y="835"/>
                  </a:cubicBezTo>
                  <a:cubicBezTo>
                    <a:pt x="1" y="1294"/>
                    <a:pt x="363" y="1657"/>
                    <a:pt x="823" y="1657"/>
                  </a:cubicBezTo>
                  <a:cubicBezTo>
                    <a:pt x="1283" y="1657"/>
                    <a:pt x="1658" y="1294"/>
                    <a:pt x="1658" y="835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3" name="Google Shape;4165;p52">
              <a:extLst>
                <a:ext uri="{FF2B5EF4-FFF2-40B4-BE49-F238E27FC236}">
                  <a16:creationId xmlns:a16="http://schemas.microsoft.com/office/drawing/2014/main" id="{A17C030F-B920-4FB7-8437-E6C69BB1BDD3}"/>
                </a:ext>
              </a:extLst>
            </p:cNvPr>
            <p:cNvSpPr/>
            <p:nvPr/>
          </p:nvSpPr>
          <p:spPr>
            <a:xfrm>
              <a:off x="340625" y="14028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3" y="187"/>
                    <a:pt x="1295" y="605"/>
                  </a:cubicBezTo>
                  <a:cubicBezTo>
                    <a:pt x="1" y="1900"/>
                    <a:pt x="908" y="4114"/>
                    <a:pt x="2747" y="4114"/>
                  </a:cubicBezTo>
                  <a:cubicBezTo>
                    <a:pt x="3872" y="4114"/>
                    <a:pt x="4791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4" name="Google Shape;4166;p52">
              <a:extLst>
                <a:ext uri="{FF2B5EF4-FFF2-40B4-BE49-F238E27FC236}">
                  <a16:creationId xmlns:a16="http://schemas.microsoft.com/office/drawing/2014/main" id="{20367437-F41C-4D8F-8D6A-1C9807CB5D15}"/>
                </a:ext>
              </a:extLst>
            </p:cNvPr>
            <p:cNvSpPr/>
            <p:nvPr/>
          </p:nvSpPr>
          <p:spPr>
            <a:xfrm>
              <a:off x="388425" y="14334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0"/>
                  </a:moveTo>
                  <a:cubicBezTo>
                    <a:pt x="375" y="0"/>
                    <a:pt x="0" y="375"/>
                    <a:pt x="0" y="835"/>
                  </a:cubicBezTo>
                  <a:cubicBezTo>
                    <a:pt x="0" y="1295"/>
                    <a:pt x="375" y="1658"/>
                    <a:pt x="835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5"/>
                    <a:pt x="1282" y="0"/>
                    <a:pt x="8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5" name="Google Shape;4167;p52">
              <a:extLst>
                <a:ext uri="{FF2B5EF4-FFF2-40B4-BE49-F238E27FC236}">
                  <a16:creationId xmlns:a16="http://schemas.microsoft.com/office/drawing/2014/main" id="{63801DE6-A243-4859-8BFA-C7ED40B36DF3}"/>
                </a:ext>
              </a:extLst>
            </p:cNvPr>
            <p:cNvSpPr/>
            <p:nvPr/>
          </p:nvSpPr>
          <p:spPr>
            <a:xfrm>
              <a:off x="1211300" y="1476350"/>
              <a:ext cx="120075" cy="103150"/>
            </a:xfrm>
            <a:custGeom>
              <a:avLst/>
              <a:gdLst/>
              <a:ahLst/>
              <a:cxnLst/>
              <a:rect l="l" t="t" r="r" b="b"/>
              <a:pathLst>
                <a:path w="4803" h="4126" extrusionOk="0">
                  <a:moveTo>
                    <a:pt x="2730" y="0"/>
                  </a:moveTo>
                  <a:cubicBezTo>
                    <a:pt x="2226" y="0"/>
                    <a:pt x="1713" y="187"/>
                    <a:pt x="1295" y="605"/>
                  </a:cubicBezTo>
                  <a:cubicBezTo>
                    <a:pt x="0" y="1899"/>
                    <a:pt x="920" y="4125"/>
                    <a:pt x="2746" y="4125"/>
                  </a:cubicBezTo>
                  <a:cubicBezTo>
                    <a:pt x="3883" y="4113"/>
                    <a:pt x="4803" y="3194"/>
                    <a:pt x="4803" y="2069"/>
                  </a:cubicBezTo>
                  <a:cubicBezTo>
                    <a:pt x="4803" y="824"/>
                    <a:pt x="3788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6" name="Google Shape;4168;p52">
              <a:extLst>
                <a:ext uri="{FF2B5EF4-FFF2-40B4-BE49-F238E27FC236}">
                  <a16:creationId xmlns:a16="http://schemas.microsoft.com/office/drawing/2014/main" id="{511E0127-CDE0-4E10-B95E-1282CCB1D570}"/>
                </a:ext>
              </a:extLst>
            </p:cNvPr>
            <p:cNvSpPr/>
            <p:nvPr/>
          </p:nvSpPr>
          <p:spPr>
            <a:xfrm>
              <a:off x="1259375" y="15075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0"/>
                  </a:moveTo>
                  <a:cubicBezTo>
                    <a:pt x="364" y="0"/>
                    <a:pt x="1" y="363"/>
                    <a:pt x="1" y="823"/>
                  </a:cubicBezTo>
                  <a:cubicBezTo>
                    <a:pt x="1" y="1282"/>
                    <a:pt x="364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63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7" name="Google Shape;4169;p52">
              <a:extLst>
                <a:ext uri="{FF2B5EF4-FFF2-40B4-BE49-F238E27FC236}">
                  <a16:creationId xmlns:a16="http://schemas.microsoft.com/office/drawing/2014/main" id="{29824E78-D520-44DA-AE5E-69E0C05F8CDC}"/>
                </a:ext>
              </a:extLst>
            </p:cNvPr>
            <p:cNvSpPr/>
            <p:nvPr/>
          </p:nvSpPr>
          <p:spPr>
            <a:xfrm>
              <a:off x="1083075" y="184045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2" y="0"/>
                  </a:moveTo>
                  <a:cubicBezTo>
                    <a:pt x="2227" y="0"/>
                    <a:pt x="1713" y="187"/>
                    <a:pt x="1295" y="605"/>
                  </a:cubicBezTo>
                  <a:cubicBezTo>
                    <a:pt x="0" y="1900"/>
                    <a:pt x="920" y="4114"/>
                    <a:pt x="2746" y="4114"/>
                  </a:cubicBezTo>
                  <a:cubicBezTo>
                    <a:pt x="3883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8" name="Google Shape;4170;p52">
              <a:extLst>
                <a:ext uri="{FF2B5EF4-FFF2-40B4-BE49-F238E27FC236}">
                  <a16:creationId xmlns:a16="http://schemas.microsoft.com/office/drawing/2014/main" id="{5EB4935E-5CCC-474B-915F-49C186459AF6}"/>
                </a:ext>
              </a:extLst>
            </p:cNvPr>
            <p:cNvSpPr/>
            <p:nvPr/>
          </p:nvSpPr>
          <p:spPr>
            <a:xfrm>
              <a:off x="1131150" y="1871300"/>
              <a:ext cx="41475" cy="41450"/>
            </a:xfrm>
            <a:custGeom>
              <a:avLst/>
              <a:gdLst/>
              <a:ahLst/>
              <a:cxnLst/>
              <a:rect l="l" t="t" r="r" b="b"/>
              <a:pathLst>
                <a:path w="1659" h="1658" extrusionOk="0">
                  <a:moveTo>
                    <a:pt x="823" y="1"/>
                  </a:moveTo>
                  <a:cubicBezTo>
                    <a:pt x="364" y="1"/>
                    <a:pt x="1" y="363"/>
                    <a:pt x="1" y="823"/>
                  </a:cubicBezTo>
                  <a:cubicBezTo>
                    <a:pt x="1" y="1283"/>
                    <a:pt x="364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3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9" name="Google Shape;4171;p52">
              <a:extLst>
                <a:ext uri="{FF2B5EF4-FFF2-40B4-BE49-F238E27FC236}">
                  <a16:creationId xmlns:a16="http://schemas.microsoft.com/office/drawing/2014/main" id="{2AD60A30-536C-4988-ACD3-B91EB1C572EE}"/>
                </a:ext>
              </a:extLst>
            </p:cNvPr>
            <p:cNvSpPr/>
            <p:nvPr/>
          </p:nvSpPr>
          <p:spPr>
            <a:xfrm>
              <a:off x="1584775" y="2966650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0" name="Google Shape;4172;p52">
              <a:extLst>
                <a:ext uri="{FF2B5EF4-FFF2-40B4-BE49-F238E27FC236}">
                  <a16:creationId xmlns:a16="http://schemas.microsoft.com/office/drawing/2014/main" id="{6EA246AE-A9A9-45FF-8299-DBDD7824A55B}"/>
                </a:ext>
              </a:extLst>
            </p:cNvPr>
            <p:cNvSpPr/>
            <p:nvPr/>
          </p:nvSpPr>
          <p:spPr>
            <a:xfrm>
              <a:off x="1632875" y="2997500"/>
              <a:ext cx="41450" cy="41475"/>
            </a:xfrm>
            <a:custGeom>
              <a:avLst/>
              <a:gdLst/>
              <a:ahLst/>
              <a:cxnLst/>
              <a:rect l="l" t="t" r="r" b="b"/>
              <a:pathLst>
                <a:path w="1658" h="1659" extrusionOk="0">
                  <a:moveTo>
                    <a:pt x="823" y="1"/>
                  </a:moveTo>
                  <a:cubicBezTo>
                    <a:pt x="363" y="1"/>
                    <a:pt x="0" y="376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76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1" name="Google Shape;4173;p52">
              <a:extLst>
                <a:ext uri="{FF2B5EF4-FFF2-40B4-BE49-F238E27FC236}">
                  <a16:creationId xmlns:a16="http://schemas.microsoft.com/office/drawing/2014/main" id="{3A72403F-0241-43EE-B422-2530169C0E7C}"/>
                </a:ext>
              </a:extLst>
            </p:cNvPr>
            <p:cNvSpPr/>
            <p:nvPr/>
          </p:nvSpPr>
          <p:spPr>
            <a:xfrm>
              <a:off x="1425725" y="3008100"/>
              <a:ext cx="120075" cy="102850"/>
            </a:xfrm>
            <a:custGeom>
              <a:avLst/>
              <a:gdLst/>
              <a:ahLst/>
              <a:cxnLst/>
              <a:rect l="l" t="t" r="r" b="b"/>
              <a:pathLst>
                <a:path w="4803" h="4114" extrusionOk="0">
                  <a:moveTo>
                    <a:pt x="2730" y="0"/>
                  </a:moveTo>
                  <a:cubicBezTo>
                    <a:pt x="2226" y="0"/>
                    <a:pt x="1712" y="187"/>
                    <a:pt x="1294" y="605"/>
                  </a:cubicBezTo>
                  <a:cubicBezTo>
                    <a:pt x="0" y="1899"/>
                    <a:pt x="919" y="4113"/>
                    <a:pt x="2746" y="4113"/>
                  </a:cubicBezTo>
                  <a:cubicBezTo>
                    <a:pt x="3883" y="4113"/>
                    <a:pt x="4802" y="3194"/>
                    <a:pt x="4802" y="2069"/>
                  </a:cubicBezTo>
                  <a:cubicBezTo>
                    <a:pt x="4802" y="824"/>
                    <a:pt x="3787" y="0"/>
                    <a:pt x="27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2" name="Google Shape;4174;p52">
              <a:extLst>
                <a:ext uri="{FF2B5EF4-FFF2-40B4-BE49-F238E27FC236}">
                  <a16:creationId xmlns:a16="http://schemas.microsoft.com/office/drawing/2014/main" id="{3BA3A08B-F66D-42A3-9161-61AB1EEE9052}"/>
                </a:ext>
              </a:extLst>
            </p:cNvPr>
            <p:cNvSpPr/>
            <p:nvPr/>
          </p:nvSpPr>
          <p:spPr>
            <a:xfrm>
              <a:off x="1473800" y="303895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0"/>
                  </a:moveTo>
                  <a:cubicBezTo>
                    <a:pt x="363" y="0"/>
                    <a:pt x="0" y="375"/>
                    <a:pt x="0" y="823"/>
                  </a:cubicBezTo>
                  <a:cubicBezTo>
                    <a:pt x="0" y="1282"/>
                    <a:pt x="363" y="1657"/>
                    <a:pt x="823" y="1657"/>
                  </a:cubicBezTo>
                  <a:cubicBezTo>
                    <a:pt x="1283" y="1657"/>
                    <a:pt x="1658" y="1282"/>
                    <a:pt x="1658" y="823"/>
                  </a:cubicBezTo>
                  <a:cubicBezTo>
                    <a:pt x="1658" y="375"/>
                    <a:pt x="1283" y="0"/>
                    <a:pt x="82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3" name="Google Shape;4175;p52">
              <a:extLst>
                <a:ext uri="{FF2B5EF4-FFF2-40B4-BE49-F238E27FC236}">
                  <a16:creationId xmlns:a16="http://schemas.microsoft.com/office/drawing/2014/main" id="{23A068F2-9D68-47B2-A1A9-BD1074B9567E}"/>
                </a:ext>
              </a:extLst>
            </p:cNvPr>
            <p:cNvSpPr/>
            <p:nvPr/>
          </p:nvSpPr>
          <p:spPr>
            <a:xfrm>
              <a:off x="1742050" y="3194300"/>
              <a:ext cx="120075" cy="102925"/>
            </a:xfrm>
            <a:custGeom>
              <a:avLst/>
              <a:gdLst/>
              <a:ahLst/>
              <a:cxnLst/>
              <a:rect l="l" t="t" r="r" b="b"/>
              <a:pathLst>
                <a:path w="4803" h="4117" extrusionOk="0">
                  <a:moveTo>
                    <a:pt x="2737" y="1"/>
                  </a:moveTo>
                  <a:cubicBezTo>
                    <a:pt x="2231" y="1"/>
                    <a:pt x="1714" y="189"/>
                    <a:pt x="1295" y="609"/>
                  </a:cubicBezTo>
                  <a:cubicBezTo>
                    <a:pt x="0" y="1891"/>
                    <a:pt x="920" y="4105"/>
                    <a:pt x="2746" y="4117"/>
                  </a:cubicBezTo>
                  <a:cubicBezTo>
                    <a:pt x="3883" y="4105"/>
                    <a:pt x="4803" y="3185"/>
                    <a:pt x="4803" y="2060"/>
                  </a:cubicBezTo>
                  <a:cubicBezTo>
                    <a:pt x="4803" y="818"/>
                    <a:pt x="3792" y="1"/>
                    <a:pt x="27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4" name="Google Shape;4176;p52">
              <a:extLst>
                <a:ext uri="{FF2B5EF4-FFF2-40B4-BE49-F238E27FC236}">
                  <a16:creationId xmlns:a16="http://schemas.microsoft.com/office/drawing/2014/main" id="{C4527FA3-2AF8-44FE-8722-2D44BD0E4A1B}"/>
                </a:ext>
              </a:extLst>
            </p:cNvPr>
            <p:cNvSpPr/>
            <p:nvPr/>
          </p:nvSpPr>
          <p:spPr>
            <a:xfrm>
              <a:off x="1789825" y="32249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6" y="1"/>
                    <a:pt x="1" y="376"/>
                    <a:pt x="1" y="835"/>
                  </a:cubicBezTo>
                  <a:cubicBezTo>
                    <a:pt x="1" y="1283"/>
                    <a:pt x="376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5" name="Google Shape;4177;p52">
              <a:extLst>
                <a:ext uri="{FF2B5EF4-FFF2-40B4-BE49-F238E27FC236}">
                  <a16:creationId xmlns:a16="http://schemas.microsoft.com/office/drawing/2014/main" id="{1944D250-C9A7-49A3-8C23-BDC9459FAF0E}"/>
                </a:ext>
              </a:extLst>
            </p:cNvPr>
            <p:cNvSpPr/>
            <p:nvPr/>
          </p:nvSpPr>
          <p:spPr>
            <a:xfrm>
              <a:off x="2597975" y="4168450"/>
              <a:ext cx="120000" cy="102875"/>
            </a:xfrm>
            <a:custGeom>
              <a:avLst/>
              <a:gdLst/>
              <a:ahLst/>
              <a:cxnLst/>
              <a:rect l="l" t="t" r="r" b="b"/>
              <a:pathLst>
                <a:path w="4800" h="4115" extrusionOk="0">
                  <a:moveTo>
                    <a:pt x="2729" y="1"/>
                  </a:moveTo>
                  <a:cubicBezTo>
                    <a:pt x="2224" y="1"/>
                    <a:pt x="1710" y="188"/>
                    <a:pt x="1291" y="606"/>
                  </a:cubicBezTo>
                  <a:cubicBezTo>
                    <a:pt x="1" y="1897"/>
                    <a:pt x="912" y="4114"/>
                    <a:pt x="2740" y="4114"/>
                  </a:cubicBezTo>
                  <a:cubicBezTo>
                    <a:pt x="2745" y="4114"/>
                    <a:pt x="2750" y="4114"/>
                    <a:pt x="2755" y="4114"/>
                  </a:cubicBezTo>
                  <a:cubicBezTo>
                    <a:pt x="3880" y="4114"/>
                    <a:pt x="4800" y="3195"/>
                    <a:pt x="4800" y="2058"/>
                  </a:cubicBezTo>
                  <a:cubicBezTo>
                    <a:pt x="4800" y="822"/>
                    <a:pt x="3785" y="1"/>
                    <a:pt x="27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6" name="Google Shape;4178;p52">
              <a:extLst>
                <a:ext uri="{FF2B5EF4-FFF2-40B4-BE49-F238E27FC236}">
                  <a16:creationId xmlns:a16="http://schemas.microsoft.com/office/drawing/2014/main" id="{28FF21A8-4632-4D01-98CF-C2FE4500B290}"/>
                </a:ext>
              </a:extLst>
            </p:cNvPr>
            <p:cNvSpPr/>
            <p:nvPr/>
          </p:nvSpPr>
          <p:spPr>
            <a:xfrm>
              <a:off x="2639025" y="4199325"/>
              <a:ext cx="48400" cy="41450"/>
            </a:xfrm>
            <a:custGeom>
              <a:avLst/>
              <a:gdLst/>
              <a:ahLst/>
              <a:cxnLst/>
              <a:rect l="l" t="t" r="r" b="b"/>
              <a:pathLst>
                <a:path w="1936" h="1658" extrusionOk="0">
                  <a:moveTo>
                    <a:pt x="1101" y="0"/>
                  </a:moveTo>
                  <a:cubicBezTo>
                    <a:pt x="363" y="0"/>
                    <a:pt x="0" y="895"/>
                    <a:pt x="520" y="1416"/>
                  </a:cubicBezTo>
                  <a:cubicBezTo>
                    <a:pt x="688" y="1583"/>
                    <a:pt x="893" y="1657"/>
                    <a:pt x="1096" y="1657"/>
                  </a:cubicBezTo>
                  <a:cubicBezTo>
                    <a:pt x="1523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0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7" name="Google Shape;4179;p52">
              <a:extLst>
                <a:ext uri="{FF2B5EF4-FFF2-40B4-BE49-F238E27FC236}">
                  <a16:creationId xmlns:a16="http://schemas.microsoft.com/office/drawing/2014/main" id="{254D6725-2EDF-4DC0-9BA1-3E0943527F4F}"/>
                </a:ext>
              </a:extLst>
            </p:cNvPr>
            <p:cNvSpPr/>
            <p:nvPr/>
          </p:nvSpPr>
          <p:spPr>
            <a:xfrm>
              <a:off x="2800500" y="3889925"/>
              <a:ext cx="120100" cy="102875"/>
            </a:xfrm>
            <a:custGeom>
              <a:avLst/>
              <a:gdLst/>
              <a:ahLst/>
              <a:cxnLst/>
              <a:rect l="l" t="t" r="r" b="b"/>
              <a:pathLst>
                <a:path w="4804" h="4115" extrusionOk="0">
                  <a:moveTo>
                    <a:pt x="2733" y="1"/>
                  </a:moveTo>
                  <a:cubicBezTo>
                    <a:pt x="2228" y="1"/>
                    <a:pt x="1714" y="188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8" name="Google Shape;4180;p52">
              <a:extLst>
                <a:ext uri="{FF2B5EF4-FFF2-40B4-BE49-F238E27FC236}">
                  <a16:creationId xmlns:a16="http://schemas.microsoft.com/office/drawing/2014/main" id="{F8C81D50-9CDB-4249-8694-604DB442DDC6}"/>
                </a:ext>
              </a:extLst>
            </p:cNvPr>
            <p:cNvSpPr/>
            <p:nvPr/>
          </p:nvSpPr>
          <p:spPr>
            <a:xfrm>
              <a:off x="2841650" y="3920775"/>
              <a:ext cx="48400" cy="41375"/>
            </a:xfrm>
            <a:custGeom>
              <a:avLst/>
              <a:gdLst/>
              <a:ahLst/>
              <a:cxnLst/>
              <a:rect l="l" t="t" r="r" b="b"/>
              <a:pathLst>
                <a:path w="1936" h="1655" extrusionOk="0">
                  <a:moveTo>
                    <a:pt x="1123" y="1"/>
                  </a:moveTo>
                  <a:cubicBezTo>
                    <a:pt x="1115" y="1"/>
                    <a:pt x="1108" y="1"/>
                    <a:pt x="1101" y="1"/>
                  </a:cubicBezTo>
                  <a:cubicBezTo>
                    <a:pt x="363" y="1"/>
                    <a:pt x="0" y="884"/>
                    <a:pt x="520" y="1404"/>
                  </a:cubicBezTo>
                  <a:cubicBezTo>
                    <a:pt x="689" y="1577"/>
                    <a:pt x="898" y="1655"/>
                    <a:pt x="1103" y="1655"/>
                  </a:cubicBezTo>
                  <a:cubicBezTo>
                    <a:pt x="1528" y="1655"/>
                    <a:pt x="1936" y="1322"/>
                    <a:pt x="1936" y="824"/>
                  </a:cubicBezTo>
                  <a:cubicBezTo>
                    <a:pt x="1936" y="371"/>
                    <a:pt x="1572" y="1"/>
                    <a:pt x="11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9" name="Google Shape;4181;p52">
              <a:extLst>
                <a:ext uri="{FF2B5EF4-FFF2-40B4-BE49-F238E27FC236}">
                  <a16:creationId xmlns:a16="http://schemas.microsoft.com/office/drawing/2014/main" id="{EA6CC494-45F3-4BE6-9E29-4994A40DBEAE}"/>
                </a:ext>
              </a:extLst>
            </p:cNvPr>
            <p:cNvSpPr/>
            <p:nvPr/>
          </p:nvSpPr>
          <p:spPr>
            <a:xfrm>
              <a:off x="3081750" y="818275"/>
              <a:ext cx="120400" cy="103150"/>
            </a:xfrm>
            <a:custGeom>
              <a:avLst/>
              <a:gdLst/>
              <a:ahLst/>
              <a:cxnLst/>
              <a:rect l="l" t="t" r="r" b="b"/>
              <a:pathLst>
                <a:path w="4816" h="4126" extrusionOk="0">
                  <a:moveTo>
                    <a:pt x="2739" y="0"/>
                  </a:moveTo>
                  <a:cubicBezTo>
                    <a:pt x="2233" y="0"/>
                    <a:pt x="1717" y="188"/>
                    <a:pt x="1295" y="605"/>
                  </a:cubicBezTo>
                  <a:cubicBezTo>
                    <a:pt x="1" y="1900"/>
                    <a:pt x="920" y="4126"/>
                    <a:pt x="2759" y="4126"/>
                  </a:cubicBezTo>
                  <a:cubicBezTo>
                    <a:pt x="3896" y="4114"/>
                    <a:pt x="4803" y="3194"/>
                    <a:pt x="4815" y="2069"/>
                  </a:cubicBezTo>
                  <a:cubicBezTo>
                    <a:pt x="4815" y="824"/>
                    <a:pt x="3800" y="0"/>
                    <a:pt x="27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0" name="Google Shape;4182;p52">
              <a:extLst>
                <a:ext uri="{FF2B5EF4-FFF2-40B4-BE49-F238E27FC236}">
                  <a16:creationId xmlns:a16="http://schemas.microsoft.com/office/drawing/2014/main" id="{4B5549D4-8179-434A-A0FA-4B8D701B769E}"/>
                </a:ext>
              </a:extLst>
            </p:cNvPr>
            <p:cNvSpPr/>
            <p:nvPr/>
          </p:nvSpPr>
          <p:spPr>
            <a:xfrm>
              <a:off x="3129850" y="84912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35" y="1"/>
                  </a:moveTo>
                  <a:cubicBezTo>
                    <a:pt x="375" y="1"/>
                    <a:pt x="0" y="376"/>
                    <a:pt x="0" y="835"/>
                  </a:cubicBezTo>
                  <a:cubicBezTo>
                    <a:pt x="0" y="1283"/>
                    <a:pt x="375" y="1658"/>
                    <a:pt x="835" y="1658"/>
                  </a:cubicBezTo>
                  <a:cubicBezTo>
                    <a:pt x="1295" y="1658"/>
                    <a:pt x="1658" y="1283"/>
                    <a:pt x="1658" y="835"/>
                  </a:cubicBezTo>
                  <a:cubicBezTo>
                    <a:pt x="1658" y="376"/>
                    <a:pt x="1295" y="1"/>
                    <a:pt x="83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1" name="Google Shape;4183;p52">
              <a:extLst>
                <a:ext uri="{FF2B5EF4-FFF2-40B4-BE49-F238E27FC236}">
                  <a16:creationId xmlns:a16="http://schemas.microsoft.com/office/drawing/2014/main" id="{B8F842C6-CD45-45AE-B49E-0741A874B4AB}"/>
                </a:ext>
              </a:extLst>
            </p:cNvPr>
            <p:cNvSpPr/>
            <p:nvPr/>
          </p:nvSpPr>
          <p:spPr>
            <a:xfrm>
              <a:off x="3177925" y="1190950"/>
              <a:ext cx="120100" cy="103050"/>
            </a:xfrm>
            <a:custGeom>
              <a:avLst/>
              <a:gdLst/>
              <a:ahLst/>
              <a:cxnLst/>
              <a:rect l="l" t="t" r="r" b="b"/>
              <a:pathLst>
                <a:path w="4804" h="4122" extrusionOk="0">
                  <a:moveTo>
                    <a:pt x="2738" y="0"/>
                  </a:moveTo>
                  <a:cubicBezTo>
                    <a:pt x="2231" y="0"/>
                    <a:pt x="1715" y="190"/>
                    <a:pt x="1295" y="614"/>
                  </a:cubicBezTo>
                  <a:cubicBezTo>
                    <a:pt x="1" y="1908"/>
                    <a:pt x="920" y="4122"/>
                    <a:pt x="2747" y="4122"/>
                  </a:cubicBezTo>
                  <a:cubicBezTo>
                    <a:pt x="3884" y="4122"/>
                    <a:pt x="4803" y="3202"/>
                    <a:pt x="4803" y="2065"/>
                  </a:cubicBezTo>
                  <a:cubicBezTo>
                    <a:pt x="4803" y="823"/>
                    <a:pt x="3793" y="0"/>
                    <a:pt x="273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2" name="Google Shape;4184;p52">
              <a:extLst>
                <a:ext uri="{FF2B5EF4-FFF2-40B4-BE49-F238E27FC236}">
                  <a16:creationId xmlns:a16="http://schemas.microsoft.com/office/drawing/2014/main" id="{6EBF9594-3A65-4A08-A0AD-F4E38E4AFA97}"/>
                </a:ext>
              </a:extLst>
            </p:cNvPr>
            <p:cNvSpPr/>
            <p:nvPr/>
          </p:nvSpPr>
          <p:spPr>
            <a:xfrm>
              <a:off x="3226025" y="1221700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76"/>
                    <a:pt x="0" y="835"/>
                  </a:cubicBezTo>
                  <a:cubicBezTo>
                    <a:pt x="0" y="1295"/>
                    <a:pt x="363" y="1658"/>
                    <a:pt x="823" y="1658"/>
                  </a:cubicBezTo>
                  <a:cubicBezTo>
                    <a:pt x="1282" y="1658"/>
                    <a:pt x="1657" y="1295"/>
                    <a:pt x="1657" y="835"/>
                  </a:cubicBezTo>
                  <a:cubicBezTo>
                    <a:pt x="1657" y="376"/>
                    <a:pt x="1282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3" name="Google Shape;4185;p52">
              <a:extLst>
                <a:ext uri="{FF2B5EF4-FFF2-40B4-BE49-F238E27FC236}">
                  <a16:creationId xmlns:a16="http://schemas.microsoft.com/office/drawing/2014/main" id="{2BCEFB35-2DD9-4AB9-83E8-9F00F2C52F6F}"/>
                </a:ext>
              </a:extLst>
            </p:cNvPr>
            <p:cNvSpPr/>
            <p:nvPr/>
          </p:nvSpPr>
          <p:spPr>
            <a:xfrm>
              <a:off x="2412800" y="4488725"/>
              <a:ext cx="120100" cy="102850"/>
            </a:xfrm>
            <a:custGeom>
              <a:avLst/>
              <a:gdLst/>
              <a:ahLst/>
              <a:cxnLst/>
              <a:rect l="l" t="t" r="r" b="b"/>
              <a:pathLst>
                <a:path w="4804" h="4114" extrusionOk="0">
                  <a:moveTo>
                    <a:pt x="2732" y="0"/>
                  </a:moveTo>
                  <a:cubicBezTo>
                    <a:pt x="2228" y="0"/>
                    <a:pt x="1714" y="187"/>
                    <a:pt x="1295" y="606"/>
                  </a:cubicBezTo>
                  <a:cubicBezTo>
                    <a:pt x="1" y="1900"/>
                    <a:pt x="920" y="4114"/>
                    <a:pt x="2747" y="4114"/>
                  </a:cubicBezTo>
                  <a:cubicBezTo>
                    <a:pt x="3884" y="4114"/>
                    <a:pt x="4803" y="3194"/>
                    <a:pt x="4803" y="2057"/>
                  </a:cubicBezTo>
                  <a:cubicBezTo>
                    <a:pt x="4803" y="821"/>
                    <a:pt x="3789" y="0"/>
                    <a:pt x="27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4" name="Google Shape;4186;p52">
              <a:extLst>
                <a:ext uri="{FF2B5EF4-FFF2-40B4-BE49-F238E27FC236}">
                  <a16:creationId xmlns:a16="http://schemas.microsoft.com/office/drawing/2014/main" id="{E69D2E58-6E95-403E-94A6-5718E354C091}"/>
                </a:ext>
              </a:extLst>
            </p:cNvPr>
            <p:cNvSpPr/>
            <p:nvPr/>
          </p:nvSpPr>
          <p:spPr>
            <a:xfrm>
              <a:off x="2460900" y="4519575"/>
              <a:ext cx="41450" cy="41450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823" y="1"/>
                  </a:moveTo>
                  <a:cubicBezTo>
                    <a:pt x="363" y="1"/>
                    <a:pt x="0" y="364"/>
                    <a:pt x="0" y="823"/>
                  </a:cubicBezTo>
                  <a:cubicBezTo>
                    <a:pt x="0" y="1283"/>
                    <a:pt x="363" y="1658"/>
                    <a:pt x="823" y="1658"/>
                  </a:cubicBezTo>
                  <a:cubicBezTo>
                    <a:pt x="1283" y="1658"/>
                    <a:pt x="1658" y="1283"/>
                    <a:pt x="1658" y="823"/>
                  </a:cubicBezTo>
                  <a:cubicBezTo>
                    <a:pt x="1658" y="364"/>
                    <a:pt x="1283" y="1"/>
                    <a:pt x="8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5" name="Google Shape;4187;p52">
              <a:extLst>
                <a:ext uri="{FF2B5EF4-FFF2-40B4-BE49-F238E27FC236}">
                  <a16:creationId xmlns:a16="http://schemas.microsoft.com/office/drawing/2014/main" id="{CF86D00C-5A3A-4123-BD7A-4485A0C3D06A}"/>
                </a:ext>
              </a:extLst>
            </p:cNvPr>
            <p:cNvSpPr/>
            <p:nvPr/>
          </p:nvSpPr>
          <p:spPr>
            <a:xfrm>
              <a:off x="2205050" y="4762100"/>
              <a:ext cx="120075" cy="102875"/>
            </a:xfrm>
            <a:custGeom>
              <a:avLst/>
              <a:gdLst/>
              <a:ahLst/>
              <a:cxnLst/>
              <a:rect l="l" t="t" r="r" b="b"/>
              <a:pathLst>
                <a:path w="4803" h="4115" extrusionOk="0">
                  <a:moveTo>
                    <a:pt x="2732" y="1"/>
                  </a:moveTo>
                  <a:cubicBezTo>
                    <a:pt x="2227" y="1"/>
                    <a:pt x="1713" y="188"/>
                    <a:pt x="1295" y="606"/>
                  </a:cubicBezTo>
                  <a:cubicBezTo>
                    <a:pt x="0" y="1901"/>
                    <a:pt x="920" y="4114"/>
                    <a:pt x="2746" y="4114"/>
                  </a:cubicBezTo>
                  <a:cubicBezTo>
                    <a:pt x="3883" y="4114"/>
                    <a:pt x="4803" y="3195"/>
                    <a:pt x="4803" y="2058"/>
                  </a:cubicBezTo>
                  <a:cubicBezTo>
                    <a:pt x="4803" y="821"/>
                    <a:pt x="3789" y="1"/>
                    <a:pt x="273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6" name="Google Shape;4188;p52">
              <a:extLst>
                <a:ext uri="{FF2B5EF4-FFF2-40B4-BE49-F238E27FC236}">
                  <a16:creationId xmlns:a16="http://schemas.microsoft.com/office/drawing/2014/main" id="{72B9C8ED-3504-4D06-BB4B-29465A0F85F2}"/>
                </a:ext>
              </a:extLst>
            </p:cNvPr>
            <p:cNvSpPr/>
            <p:nvPr/>
          </p:nvSpPr>
          <p:spPr>
            <a:xfrm>
              <a:off x="2246175" y="4792975"/>
              <a:ext cx="48425" cy="41450"/>
            </a:xfrm>
            <a:custGeom>
              <a:avLst/>
              <a:gdLst/>
              <a:ahLst/>
              <a:cxnLst/>
              <a:rect l="l" t="t" r="r" b="b"/>
              <a:pathLst>
                <a:path w="1937" h="1658" extrusionOk="0">
                  <a:moveTo>
                    <a:pt x="1113" y="0"/>
                  </a:moveTo>
                  <a:cubicBezTo>
                    <a:pt x="363" y="0"/>
                    <a:pt x="1" y="895"/>
                    <a:pt x="521" y="1416"/>
                  </a:cubicBezTo>
                  <a:cubicBezTo>
                    <a:pt x="688" y="1583"/>
                    <a:pt x="894" y="1657"/>
                    <a:pt x="1096" y="1657"/>
                  </a:cubicBezTo>
                  <a:cubicBezTo>
                    <a:pt x="1524" y="1657"/>
                    <a:pt x="1936" y="1324"/>
                    <a:pt x="1936" y="823"/>
                  </a:cubicBezTo>
                  <a:cubicBezTo>
                    <a:pt x="1936" y="375"/>
                    <a:pt x="1561" y="0"/>
                    <a:pt x="11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7" name="Google Shape;4189;p52">
              <a:extLst>
                <a:ext uri="{FF2B5EF4-FFF2-40B4-BE49-F238E27FC236}">
                  <a16:creationId xmlns:a16="http://schemas.microsoft.com/office/drawing/2014/main" id="{EC5033D7-4A48-4D7D-95FA-B797310F6C0C}"/>
                </a:ext>
              </a:extLst>
            </p:cNvPr>
            <p:cNvSpPr/>
            <p:nvPr/>
          </p:nvSpPr>
          <p:spPr>
            <a:xfrm>
              <a:off x="2157575" y="415952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8"/>
                    <a:pt x="1149" y="540"/>
                  </a:cubicBezTo>
                  <a:cubicBezTo>
                    <a:pt x="0" y="1677"/>
                    <a:pt x="811" y="3649"/>
                    <a:pt x="2432" y="3649"/>
                  </a:cubicBezTo>
                  <a:cubicBezTo>
                    <a:pt x="3448" y="3649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8" name="Google Shape;4190;p52">
              <a:extLst>
                <a:ext uri="{FF2B5EF4-FFF2-40B4-BE49-F238E27FC236}">
                  <a16:creationId xmlns:a16="http://schemas.microsoft.com/office/drawing/2014/main" id="{0353C4B6-1515-4614-879F-9F1696999E2D}"/>
                </a:ext>
              </a:extLst>
            </p:cNvPr>
            <p:cNvSpPr/>
            <p:nvPr/>
          </p:nvSpPr>
          <p:spPr>
            <a:xfrm>
              <a:off x="2198400" y="4189950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6" y="0"/>
                    <a:pt x="0" y="641"/>
                    <a:pt x="375" y="1016"/>
                  </a:cubicBezTo>
                  <a:cubicBezTo>
                    <a:pt x="498" y="1139"/>
                    <a:pt x="650" y="1195"/>
                    <a:pt x="799" y="1195"/>
                  </a:cubicBezTo>
                  <a:cubicBezTo>
                    <a:pt x="1103" y="1195"/>
                    <a:pt x="1395" y="963"/>
                    <a:pt x="1404" y="605"/>
                  </a:cubicBezTo>
                  <a:cubicBezTo>
                    <a:pt x="1404" y="278"/>
                    <a:pt x="1137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9" name="Google Shape;4191;p52">
              <a:extLst>
                <a:ext uri="{FF2B5EF4-FFF2-40B4-BE49-F238E27FC236}">
                  <a16:creationId xmlns:a16="http://schemas.microsoft.com/office/drawing/2014/main" id="{92215B01-0019-4F24-A0D2-30A2CE9C9E83}"/>
                </a:ext>
              </a:extLst>
            </p:cNvPr>
            <p:cNvSpPr/>
            <p:nvPr/>
          </p:nvSpPr>
          <p:spPr>
            <a:xfrm>
              <a:off x="2467250" y="3721450"/>
              <a:ext cx="123700" cy="105925"/>
            </a:xfrm>
            <a:custGeom>
              <a:avLst/>
              <a:gdLst/>
              <a:ahLst/>
              <a:cxnLst/>
              <a:rect l="l" t="t" r="r" b="b"/>
              <a:pathLst>
                <a:path w="4948" h="4237" extrusionOk="0">
                  <a:moveTo>
                    <a:pt x="2818" y="1"/>
                  </a:moveTo>
                  <a:cubicBezTo>
                    <a:pt x="2295" y="1"/>
                    <a:pt x="1763" y="196"/>
                    <a:pt x="1331" y="631"/>
                  </a:cubicBezTo>
                  <a:cubicBezTo>
                    <a:pt x="0" y="1962"/>
                    <a:pt x="944" y="4236"/>
                    <a:pt x="2831" y="4236"/>
                  </a:cubicBezTo>
                  <a:cubicBezTo>
                    <a:pt x="3992" y="4236"/>
                    <a:pt x="4948" y="3293"/>
                    <a:pt x="4948" y="2119"/>
                  </a:cubicBezTo>
                  <a:cubicBezTo>
                    <a:pt x="4948" y="845"/>
                    <a:pt x="3905" y="1"/>
                    <a:pt x="28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0" name="Google Shape;4192;p52">
              <a:extLst>
                <a:ext uri="{FF2B5EF4-FFF2-40B4-BE49-F238E27FC236}">
                  <a16:creationId xmlns:a16="http://schemas.microsoft.com/office/drawing/2014/main" id="{EEEE4C83-D7B8-4EB3-BA7A-DDC0CA1D7D11}"/>
                </a:ext>
              </a:extLst>
            </p:cNvPr>
            <p:cNvSpPr/>
            <p:nvPr/>
          </p:nvSpPr>
          <p:spPr>
            <a:xfrm>
              <a:off x="2508075" y="3752350"/>
              <a:ext cx="52350" cy="44500"/>
            </a:xfrm>
            <a:custGeom>
              <a:avLst/>
              <a:gdLst/>
              <a:ahLst/>
              <a:cxnLst/>
              <a:rect l="l" t="t" r="r" b="b"/>
              <a:pathLst>
                <a:path w="2094" h="1780" extrusionOk="0">
                  <a:moveTo>
                    <a:pt x="1220" y="0"/>
                  </a:moveTo>
                  <a:cubicBezTo>
                    <a:pt x="1213" y="0"/>
                    <a:pt x="1205" y="0"/>
                    <a:pt x="1198" y="0"/>
                  </a:cubicBezTo>
                  <a:cubicBezTo>
                    <a:pt x="400" y="0"/>
                    <a:pt x="0" y="956"/>
                    <a:pt x="569" y="1512"/>
                  </a:cubicBezTo>
                  <a:cubicBezTo>
                    <a:pt x="750" y="1697"/>
                    <a:pt x="974" y="1780"/>
                    <a:pt x="1194" y="1780"/>
                  </a:cubicBezTo>
                  <a:cubicBezTo>
                    <a:pt x="1652" y="1780"/>
                    <a:pt x="2093" y="1422"/>
                    <a:pt x="2093" y="883"/>
                  </a:cubicBezTo>
                  <a:cubicBezTo>
                    <a:pt x="2093" y="395"/>
                    <a:pt x="1706" y="0"/>
                    <a:pt x="122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1" name="Google Shape;4193;p52">
              <a:extLst>
                <a:ext uri="{FF2B5EF4-FFF2-40B4-BE49-F238E27FC236}">
                  <a16:creationId xmlns:a16="http://schemas.microsoft.com/office/drawing/2014/main" id="{F40EE934-58E5-41D8-B322-5197275EBDCA}"/>
                </a:ext>
              </a:extLst>
            </p:cNvPr>
            <p:cNvSpPr/>
            <p:nvPr/>
          </p:nvSpPr>
          <p:spPr>
            <a:xfrm>
              <a:off x="4442950" y="1944400"/>
              <a:ext cx="167875" cy="144050"/>
            </a:xfrm>
            <a:custGeom>
              <a:avLst/>
              <a:gdLst/>
              <a:ahLst/>
              <a:cxnLst/>
              <a:rect l="l" t="t" r="r" b="b"/>
              <a:pathLst>
                <a:path w="6715" h="5762" extrusionOk="0">
                  <a:moveTo>
                    <a:pt x="3823" y="1"/>
                  </a:moveTo>
                  <a:cubicBezTo>
                    <a:pt x="3117" y="1"/>
                    <a:pt x="2398" y="263"/>
                    <a:pt x="1815" y="851"/>
                  </a:cubicBezTo>
                  <a:cubicBezTo>
                    <a:pt x="1" y="2665"/>
                    <a:pt x="1283" y="5762"/>
                    <a:pt x="3847" y="5762"/>
                  </a:cubicBezTo>
                  <a:cubicBezTo>
                    <a:pt x="5432" y="5762"/>
                    <a:pt x="6714" y="4468"/>
                    <a:pt x="6714" y="2883"/>
                  </a:cubicBezTo>
                  <a:cubicBezTo>
                    <a:pt x="6714" y="1148"/>
                    <a:pt x="5298" y="1"/>
                    <a:pt x="38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2" name="Google Shape;4194;p52">
              <a:extLst>
                <a:ext uri="{FF2B5EF4-FFF2-40B4-BE49-F238E27FC236}">
                  <a16:creationId xmlns:a16="http://schemas.microsoft.com/office/drawing/2014/main" id="{5D1AB814-6840-4AED-BA4D-98AF3180017D}"/>
                </a:ext>
              </a:extLst>
            </p:cNvPr>
            <p:cNvSpPr/>
            <p:nvPr/>
          </p:nvSpPr>
          <p:spPr>
            <a:xfrm>
              <a:off x="4198000" y="26117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32"/>
                    <a:pt x="2274" y="3432"/>
                  </a:cubicBezTo>
                  <a:cubicBezTo>
                    <a:pt x="3218" y="3432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3" name="Google Shape;4195;p52">
              <a:extLst>
                <a:ext uri="{FF2B5EF4-FFF2-40B4-BE49-F238E27FC236}">
                  <a16:creationId xmlns:a16="http://schemas.microsoft.com/office/drawing/2014/main" id="{8A3298A6-A367-4F70-AD7B-375494F35E83}"/>
                </a:ext>
              </a:extLst>
            </p:cNvPr>
            <p:cNvSpPr/>
            <p:nvPr/>
          </p:nvSpPr>
          <p:spPr>
            <a:xfrm>
              <a:off x="4238825" y="264247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18" y="0"/>
                    <a:pt x="0" y="520"/>
                    <a:pt x="303" y="835"/>
                  </a:cubicBezTo>
                  <a:cubicBezTo>
                    <a:pt x="400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4" name="Google Shape;4196;p52">
              <a:extLst>
                <a:ext uri="{FF2B5EF4-FFF2-40B4-BE49-F238E27FC236}">
                  <a16:creationId xmlns:a16="http://schemas.microsoft.com/office/drawing/2014/main" id="{84B265E2-6395-45ED-AD09-AAF6D1B1DE5D}"/>
                </a:ext>
              </a:extLst>
            </p:cNvPr>
            <p:cNvSpPr/>
            <p:nvPr/>
          </p:nvSpPr>
          <p:spPr>
            <a:xfrm>
              <a:off x="4451125" y="2729175"/>
              <a:ext cx="127950" cy="109575"/>
            </a:xfrm>
            <a:custGeom>
              <a:avLst/>
              <a:gdLst/>
              <a:ahLst/>
              <a:cxnLst/>
              <a:rect l="l" t="t" r="r" b="b"/>
              <a:pathLst>
                <a:path w="5118" h="4383" extrusionOk="0">
                  <a:moveTo>
                    <a:pt x="2908" y="0"/>
                  </a:moveTo>
                  <a:cubicBezTo>
                    <a:pt x="2371" y="0"/>
                    <a:pt x="1825" y="200"/>
                    <a:pt x="1379" y="645"/>
                  </a:cubicBezTo>
                  <a:cubicBezTo>
                    <a:pt x="0" y="2024"/>
                    <a:pt x="968" y="4383"/>
                    <a:pt x="2915" y="4383"/>
                  </a:cubicBezTo>
                  <a:cubicBezTo>
                    <a:pt x="4125" y="4383"/>
                    <a:pt x="5105" y="3403"/>
                    <a:pt x="5117" y="2193"/>
                  </a:cubicBezTo>
                  <a:cubicBezTo>
                    <a:pt x="5109" y="875"/>
                    <a:pt x="4031" y="0"/>
                    <a:pt x="29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5" name="Google Shape;4197;p52">
              <a:extLst>
                <a:ext uri="{FF2B5EF4-FFF2-40B4-BE49-F238E27FC236}">
                  <a16:creationId xmlns:a16="http://schemas.microsoft.com/office/drawing/2014/main" id="{3C42B238-2DAB-49EE-B726-146A34A99568}"/>
                </a:ext>
              </a:extLst>
            </p:cNvPr>
            <p:cNvSpPr/>
            <p:nvPr/>
          </p:nvSpPr>
          <p:spPr>
            <a:xfrm>
              <a:off x="4491950" y="2759800"/>
              <a:ext cx="56275" cy="48275"/>
            </a:xfrm>
            <a:custGeom>
              <a:avLst/>
              <a:gdLst/>
              <a:ahLst/>
              <a:cxnLst/>
              <a:rect l="l" t="t" r="r" b="b"/>
              <a:pathLst>
                <a:path w="2251" h="1931" extrusionOk="0">
                  <a:moveTo>
                    <a:pt x="1295" y="1"/>
                  </a:moveTo>
                  <a:cubicBezTo>
                    <a:pt x="436" y="1"/>
                    <a:pt x="0" y="1041"/>
                    <a:pt x="605" y="1646"/>
                  </a:cubicBezTo>
                  <a:cubicBezTo>
                    <a:pt x="801" y="1842"/>
                    <a:pt x="1043" y="1930"/>
                    <a:pt x="1281" y="1930"/>
                  </a:cubicBezTo>
                  <a:cubicBezTo>
                    <a:pt x="1775" y="1930"/>
                    <a:pt x="2250" y="1549"/>
                    <a:pt x="2250" y="968"/>
                  </a:cubicBezTo>
                  <a:cubicBezTo>
                    <a:pt x="2250" y="436"/>
                    <a:pt x="1827" y="1"/>
                    <a:pt x="129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6" name="Google Shape;4198;p52">
              <a:extLst>
                <a:ext uri="{FF2B5EF4-FFF2-40B4-BE49-F238E27FC236}">
                  <a16:creationId xmlns:a16="http://schemas.microsoft.com/office/drawing/2014/main" id="{496BAAB4-4C78-433B-BD1E-F56EDB4DD18C}"/>
                </a:ext>
              </a:extLst>
            </p:cNvPr>
            <p:cNvSpPr/>
            <p:nvPr/>
          </p:nvSpPr>
          <p:spPr>
            <a:xfrm>
              <a:off x="4352525" y="28854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7" name="Google Shape;4199;p52">
              <a:extLst>
                <a:ext uri="{FF2B5EF4-FFF2-40B4-BE49-F238E27FC236}">
                  <a16:creationId xmlns:a16="http://schemas.microsoft.com/office/drawing/2014/main" id="{C1128933-B4AC-4AB6-A6DA-091269C9F842}"/>
                </a:ext>
              </a:extLst>
            </p:cNvPr>
            <p:cNvSpPr/>
            <p:nvPr/>
          </p:nvSpPr>
          <p:spPr>
            <a:xfrm>
              <a:off x="4393350" y="29161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6" y="922"/>
                    <a:pt x="531" y="967"/>
                    <a:pt x="652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8" name="Google Shape;4200;p52">
              <a:extLst>
                <a:ext uri="{FF2B5EF4-FFF2-40B4-BE49-F238E27FC236}">
                  <a16:creationId xmlns:a16="http://schemas.microsoft.com/office/drawing/2014/main" id="{28713F6A-AC75-4DD1-86B9-42CF09DBDBE5}"/>
                </a:ext>
              </a:extLst>
            </p:cNvPr>
            <p:cNvSpPr/>
            <p:nvPr/>
          </p:nvSpPr>
          <p:spPr>
            <a:xfrm>
              <a:off x="4567550" y="2743950"/>
              <a:ext cx="121600" cy="104175"/>
            </a:xfrm>
            <a:custGeom>
              <a:avLst/>
              <a:gdLst/>
              <a:ahLst/>
              <a:cxnLst/>
              <a:rect l="l" t="t" r="r" b="b"/>
              <a:pathLst>
                <a:path w="4864" h="4167" extrusionOk="0">
                  <a:moveTo>
                    <a:pt x="2767" y="1"/>
                  </a:moveTo>
                  <a:cubicBezTo>
                    <a:pt x="2259" y="1"/>
                    <a:pt x="1740" y="189"/>
                    <a:pt x="1319" y="611"/>
                  </a:cubicBezTo>
                  <a:cubicBezTo>
                    <a:pt x="0" y="1929"/>
                    <a:pt x="932" y="4167"/>
                    <a:pt x="2783" y="4167"/>
                  </a:cubicBezTo>
                  <a:cubicBezTo>
                    <a:pt x="3932" y="4167"/>
                    <a:pt x="4863" y="3236"/>
                    <a:pt x="4863" y="2086"/>
                  </a:cubicBezTo>
                  <a:cubicBezTo>
                    <a:pt x="4863" y="833"/>
                    <a:pt x="3836" y="1"/>
                    <a:pt x="276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9" name="Google Shape;4201;p52">
              <a:extLst>
                <a:ext uri="{FF2B5EF4-FFF2-40B4-BE49-F238E27FC236}">
                  <a16:creationId xmlns:a16="http://schemas.microsoft.com/office/drawing/2014/main" id="{8D989790-4003-4227-A02C-9E971956AC39}"/>
                </a:ext>
              </a:extLst>
            </p:cNvPr>
            <p:cNvSpPr/>
            <p:nvPr/>
          </p:nvSpPr>
          <p:spPr>
            <a:xfrm>
              <a:off x="4608675" y="2774925"/>
              <a:ext cx="49625" cy="42550"/>
            </a:xfrm>
            <a:custGeom>
              <a:avLst/>
              <a:gdLst/>
              <a:ahLst/>
              <a:cxnLst/>
              <a:rect l="l" t="t" r="r" b="b"/>
              <a:pathLst>
                <a:path w="1985" h="1702" extrusionOk="0">
                  <a:moveTo>
                    <a:pt x="1138" y="1"/>
                  </a:moveTo>
                  <a:cubicBezTo>
                    <a:pt x="388" y="1"/>
                    <a:pt x="1" y="908"/>
                    <a:pt x="533" y="1452"/>
                  </a:cubicBezTo>
                  <a:cubicBezTo>
                    <a:pt x="709" y="1624"/>
                    <a:pt x="923" y="1702"/>
                    <a:pt x="1132" y="1702"/>
                  </a:cubicBezTo>
                  <a:cubicBezTo>
                    <a:pt x="1569" y="1702"/>
                    <a:pt x="1984" y="1363"/>
                    <a:pt x="1984" y="847"/>
                  </a:cubicBezTo>
                  <a:cubicBezTo>
                    <a:pt x="1984" y="376"/>
                    <a:pt x="1609" y="1"/>
                    <a:pt x="113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0" name="Google Shape;4202;p52">
              <a:extLst>
                <a:ext uri="{FF2B5EF4-FFF2-40B4-BE49-F238E27FC236}">
                  <a16:creationId xmlns:a16="http://schemas.microsoft.com/office/drawing/2014/main" id="{6BEC068A-C0C1-47F5-80C6-613F9BE5F1EF}"/>
                </a:ext>
              </a:extLst>
            </p:cNvPr>
            <p:cNvSpPr/>
            <p:nvPr/>
          </p:nvSpPr>
          <p:spPr>
            <a:xfrm>
              <a:off x="4624400" y="2893350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74" y="0"/>
                  </a:moveTo>
                  <a:cubicBezTo>
                    <a:pt x="1855" y="0"/>
                    <a:pt x="1427" y="155"/>
                    <a:pt x="1077" y="501"/>
                  </a:cubicBezTo>
                  <a:cubicBezTo>
                    <a:pt x="1" y="1578"/>
                    <a:pt x="763" y="3429"/>
                    <a:pt x="2287" y="3429"/>
                  </a:cubicBezTo>
                  <a:cubicBezTo>
                    <a:pt x="3230" y="3429"/>
                    <a:pt x="3993" y="2667"/>
                    <a:pt x="4005" y="1723"/>
                  </a:cubicBezTo>
                  <a:cubicBezTo>
                    <a:pt x="4005" y="689"/>
                    <a:pt x="3158" y="0"/>
                    <a:pt x="227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1" name="Google Shape;4203;p52">
              <a:extLst>
                <a:ext uri="{FF2B5EF4-FFF2-40B4-BE49-F238E27FC236}">
                  <a16:creationId xmlns:a16="http://schemas.microsoft.com/office/drawing/2014/main" id="{D2F541C7-2018-48F6-92CA-354E4380EC5D}"/>
                </a:ext>
              </a:extLst>
            </p:cNvPr>
            <p:cNvSpPr/>
            <p:nvPr/>
          </p:nvSpPr>
          <p:spPr>
            <a:xfrm>
              <a:off x="4665525" y="29243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2" name="Google Shape;4204;p52">
              <a:extLst>
                <a:ext uri="{FF2B5EF4-FFF2-40B4-BE49-F238E27FC236}">
                  <a16:creationId xmlns:a16="http://schemas.microsoft.com/office/drawing/2014/main" id="{5975D065-3F25-4AF2-BAED-93959789B970}"/>
                </a:ext>
              </a:extLst>
            </p:cNvPr>
            <p:cNvSpPr/>
            <p:nvPr/>
          </p:nvSpPr>
          <p:spPr>
            <a:xfrm>
              <a:off x="4731150" y="2864625"/>
              <a:ext cx="100125" cy="85725"/>
            </a:xfrm>
            <a:custGeom>
              <a:avLst/>
              <a:gdLst/>
              <a:ahLst/>
              <a:cxnLst/>
              <a:rect l="l" t="t" r="r" b="b"/>
              <a:pathLst>
                <a:path w="4005" h="3429" extrusionOk="0">
                  <a:moveTo>
                    <a:pt x="2281" y="1"/>
                  </a:moveTo>
                  <a:cubicBezTo>
                    <a:pt x="1858" y="1"/>
                    <a:pt x="1428" y="159"/>
                    <a:pt x="1077" y="513"/>
                  </a:cubicBezTo>
                  <a:cubicBezTo>
                    <a:pt x="1" y="1590"/>
                    <a:pt x="775" y="3429"/>
                    <a:pt x="2299" y="3429"/>
                  </a:cubicBezTo>
                  <a:cubicBezTo>
                    <a:pt x="3231" y="3417"/>
                    <a:pt x="3993" y="2655"/>
                    <a:pt x="4005" y="1711"/>
                  </a:cubicBezTo>
                  <a:cubicBezTo>
                    <a:pt x="3997" y="682"/>
                    <a:pt x="3157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3" name="Google Shape;4205;p52">
              <a:extLst>
                <a:ext uri="{FF2B5EF4-FFF2-40B4-BE49-F238E27FC236}">
                  <a16:creationId xmlns:a16="http://schemas.microsoft.com/office/drawing/2014/main" id="{A0DEF4A4-F807-4E36-ACDF-5C7E25822F6E}"/>
                </a:ext>
              </a:extLst>
            </p:cNvPr>
            <p:cNvSpPr/>
            <p:nvPr/>
          </p:nvSpPr>
          <p:spPr>
            <a:xfrm>
              <a:off x="4776525" y="28953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4" name="Google Shape;4206;p52">
              <a:extLst>
                <a:ext uri="{FF2B5EF4-FFF2-40B4-BE49-F238E27FC236}">
                  <a16:creationId xmlns:a16="http://schemas.microsoft.com/office/drawing/2014/main" id="{C4FA605C-B9E3-4C37-9A72-14B05056E8BB}"/>
                </a:ext>
              </a:extLst>
            </p:cNvPr>
            <p:cNvSpPr/>
            <p:nvPr/>
          </p:nvSpPr>
          <p:spPr>
            <a:xfrm>
              <a:off x="4804050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19"/>
                    <a:pt x="2298" y="3419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5" name="Google Shape;4207;p52">
              <a:extLst>
                <a:ext uri="{FF2B5EF4-FFF2-40B4-BE49-F238E27FC236}">
                  <a16:creationId xmlns:a16="http://schemas.microsoft.com/office/drawing/2014/main" id="{EC9E636D-CAD4-4C60-B9D0-66D0DF21B257}"/>
                </a:ext>
              </a:extLst>
            </p:cNvPr>
            <p:cNvSpPr/>
            <p:nvPr/>
          </p:nvSpPr>
          <p:spPr>
            <a:xfrm>
              <a:off x="4845175" y="29914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6" name="Google Shape;4208;p52">
              <a:extLst>
                <a:ext uri="{FF2B5EF4-FFF2-40B4-BE49-F238E27FC236}">
                  <a16:creationId xmlns:a16="http://schemas.microsoft.com/office/drawing/2014/main" id="{FE13F3F6-58BB-4D92-8B88-A99967253E75}"/>
                </a:ext>
              </a:extLst>
            </p:cNvPr>
            <p:cNvSpPr/>
            <p:nvPr/>
          </p:nvSpPr>
          <p:spPr>
            <a:xfrm>
              <a:off x="4539725" y="29728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1" y="0"/>
                  </a:moveTo>
                  <a:cubicBezTo>
                    <a:pt x="1852" y="0"/>
                    <a:pt x="1425" y="156"/>
                    <a:pt x="1077" y="504"/>
                  </a:cubicBezTo>
                  <a:cubicBezTo>
                    <a:pt x="1" y="1581"/>
                    <a:pt x="751" y="3419"/>
                    <a:pt x="2287" y="3419"/>
                  </a:cubicBezTo>
                  <a:cubicBezTo>
                    <a:pt x="3218" y="3419"/>
                    <a:pt x="3992" y="2657"/>
                    <a:pt x="3992" y="1726"/>
                  </a:cubicBezTo>
                  <a:cubicBezTo>
                    <a:pt x="3992" y="686"/>
                    <a:pt x="3150" y="0"/>
                    <a:pt x="227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7" name="Google Shape;4209;p52">
              <a:extLst>
                <a:ext uri="{FF2B5EF4-FFF2-40B4-BE49-F238E27FC236}">
                  <a16:creationId xmlns:a16="http://schemas.microsoft.com/office/drawing/2014/main" id="{4F79CF86-7C83-4DC7-B04F-EF97EDC565E2}"/>
                </a:ext>
              </a:extLst>
            </p:cNvPr>
            <p:cNvSpPr/>
            <p:nvPr/>
          </p:nvSpPr>
          <p:spPr>
            <a:xfrm>
              <a:off x="4580550" y="30035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33"/>
                    <a:pt x="303" y="835"/>
                  </a:cubicBezTo>
                  <a:cubicBezTo>
                    <a:pt x="404" y="933"/>
                    <a:pt x="527" y="976"/>
                    <a:pt x="647" y="976"/>
                  </a:cubicBezTo>
                  <a:cubicBezTo>
                    <a:pt x="899" y="976"/>
                    <a:pt x="1138" y="784"/>
                    <a:pt x="1138" y="497"/>
                  </a:cubicBezTo>
                  <a:cubicBezTo>
                    <a:pt x="1138" y="218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8" name="Google Shape;4210;p52">
              <a:extLst>
                <a:ext uri="{FF2B5EF4-FFF2-40B4-BE49-F238E27FC236}">
                  <a16:creationId xmlns:a16="http://schemas.microsoft.com/office/drawing/2014/main" id="{4AB3C095-7552-4D8D-9CA7-EE96F0D90AEC}"/>
                </a:ext>
              </a:extLst>
            </p:cNvPr>
            <p:cNvSpPr/>
            <p:nvPr/>
          </p:nvSpPr>
          <p:spPr>
            <a:xfrm>
              <a:off x="4575400" y="31179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9" name="Google Shape;4211;p52">
              <a:extLst>
                <a:ext uri="{FF2B5EF4-FFF2-40B4-BE49-F238E27FC236}">
                  <a16:creationId xmlns:a16="http://schemas.microsoft.com/office/drawing/2014/main" id="{9185E807-B64E-4B23-AE91-B5248A0ECCD6}"/>
                </a:ext>
              </a:extLst>
            </p:cNvPr>
            <p:cNvSpPr/>
            <p:nvPr/>
          </p:nvSpPr>
          <p:spPr>
            <a:xfrm>
              <a:off x="4616550" y="3148725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0"/>
                  </a:moveTo>
                  <a:cubicBezTo>
                    <a:pt x="206" y="0"/>
                    <a:pt x="0" y="520"/>
                    <a:pt x="303" y="835"/>
                  </a:cubicBezTo>
                  <a:cubicBezTo>
                    <a:pt x="399" y="932"/>
                    <a:pt x="519" y="975"/>
                    <a:pt x="636" y="975"/>
                  </a:cubicBezTo>
                  <a:cubicBezTo>
                    <a:pt x="885" y="975"/>
                    <a:pt x="1125" y="780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0" name="Google Shape;4212;p52">
              <a:extLst>
                <a:ext uri="{FF2B5EF4-FFF2-40B4-BE49-F238E27FC236}">
                  <a16:creationId xmlns:a16="http://schemas.microsoft.com/office/drawing/2014/main" id="{3F4A4DD0-8717-41A7-BAFC-1B56DC2D382E}"/>
                </a:ext>
              </a:extLst>
            </p:cNvPr>
            <p:cNvSpPr/>
            <p:nvPr/>
          </p:nvSpPr>
          <p:spPr>
            <a:xfrm>
              <a:off x="4443550" y="3075025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6" y="1"/>
                  </a:moveTo>
                  <a:cubicBezTo>
                    <a:pt x="1855" y="1"/>
                    <a:pt x="1426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4001" y="683"/>
                    <a:pt x="3156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1" name="Google Shape;4213;p52">
              <a:extLst>
                <a:ext uri="{FF2B5EF4-FFF2-40B4-BE49-F238E27FC236}">
                  <a16:creationId xmlns:a16="http://schemas.microsoft.com/office/drawing/2014/main" id="{DDC55DB3-7EFF-4B14-B1F5-C6A5F4B16FB6}"/>
                </a:ext>
              </a:extLst>
            </p:cNvPr>
            <p:cNvSpPr/>
            <p:nvPr/>
          </p:nvSpPr>
          <p:spPr>
            <a:xfrm>
              <a:off x="4488625" y="31057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2" name="Google Shape;4214;p52">
              <a:extLst>
                <a:ext uri="{FF2B5EF4-FFF2-40B4-BE49-F238E27FC236}">
                  <a16:creationId xmlns:a16="http://schemas.microsoft.com/office/drawing/2014/main" id="{14AB017E-D0FB-4323-8B51-6FABC455F7E1}"/>
                </a:ext>
              </a:extLst>
            </p:cNvPr>
            <p:cNvSpPr/>
            <p:nvPr/>
          </p:nvSpPr>
          <p:spPr>
            <a:xfrm>
              <a:off x="5032375" y="259962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3" name="Google Shape;4215;p52">
              <a:extLst>
                <a:ext uri="{FF2B5EF4-FFF2-40B4-BE49-F238E27FC236}">
                  <a16:creationId xmlns:a16="http://schemas.microsoft.com/office/drawing/2014/main" id="{F56FB33D-CFDF-4D2B-8C60-5A2940813A8F}"/>
                </a:ext>
              </a:extLst>
            </p:cNvPr>
            <p:cNvSpPr/>
            <p:nvPr/>
          </p:nvSpPr>
          <p:spPr>
            <a:xfrm>
              <a:off x="5077425" y="2630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4" name="Google Shape;4216;p52">
              <a:extLst>
                <a:ext uri="{FF2B5EF4-FFF2-40B4-BE49-F238E27FC236}">
                  <a16:creationId xmlns:a16="http://schemas.microsoft.com/office/drawing/2014/main" id="{B3EFEC2D-9D3A-4AEF-86A5-315F91B27394}"/>
                </a:ext>
              </a:extLst>
            </p:cNvPr>
            <p:cNvSpPr/>
            <p:nvPr/>
          </p:nvSpPr>
          <p:spPr>
            <a:xfrm>
              <a:off x="5066850" y="29486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5" name="Google Shape;4217;p52">
              <a:extLst>
                <a:ext uri="{FF2B5EF4-FFF2-40B4-BE49-F238E27FC236}">
                  <a16:creationId xmlns:a16="http://schemas.microsoft.com/office/drawing/2014/main" id="{30267B4D-24D2-4C38-AC54-C81D1BB2A254}"/>
                </a:ext>
              </a:extLst>
            </p:cNvPr>
            <p:cNvSpPr/>
            <p:nvPr/>
          </p:nvSpPr>
          <p:spPr>
            <a:xfrm>
              <a:off x="5107975" y="2979350"/>
              <a:ext cx="28150" cy="24325"/>
            </a:xfrm>
            <a:custGeom>
              <a:avLst/>
              <a:gdLst/>
              <a:ahLst/>
              <a:cxnLst/>
              <a:rect l="l" t="t" r="r" b="b"/>
              <a:pathLst>
                <a:path w="1126" h="973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0" y="972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6" name="Google Shape;4218;p52">
              <a:extLst>
                <a:ext uri="{FF2B5EF4-FFF2-40B4-BE49-F238E27FC236}">
                  <a16:creationId xmlns:a16="http://schemas.microsoft.com/office/drawing/2014/main" id="{D809E81B-7EB0-4203-B5D3-496C1C6E881F}"/>
                </a:ext>
              </a:extLst>
            </p:cNvPr>
            <p:cNvSpPr/>
            <p:nvPr/>
          </p:nvSpPr>
          <p:spPr>
            <a:xfrm>
              <a:off x="5066850" y="303602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75" y="0"/>
                  </a:moveTo>
                  <a:cubicBezTo>
                    <a:pt x="1854" y="0"/>
                    <a:pt x="1425" y="156"/>
                    <a:pt x="1077" y="504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19"/>
                    <a:pt x="3992" y="2657"/>
                    <a:pt x="4004" y="1714"/>
                  </a:cubicBezTo>
                  <a:cubicBezTo>
                    <a:pt x="4004" y="683"/>
                    <a:pt x="3157" y="0"/>
                    <a:pt x="227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7" name="Google Shape;4219;p52">
              <a:extLst>
                <a:ext uri="{FF2B5EF4-FFF2-40B4-BE49-F238E27FC236}">
                  <a16:creationId xmlns:a16="http://schemas.microsoft.com/office/drawing/2014/main" id="{8739A19B-BF45-4E15-9B04-DC03F9FA237D}"/>
                </a:ext>
              </a:extLst>
            </p:cNvPr>
            <p:cNvSpPr/>
            <p:nvPr/>
          </p:nvSpPr>
          <p:spPr>
            <a:xfrm>
              <a:off x="5107975" y="306675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4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8" name="Google Shape;4220;p52">
              <a:extLst>
                <a:ext uri="{FF2B5EF4-FFF2-40B4-BE49-F238E27FC236}">
                  <a16:creationId xmlns:a16="http://schemas.microsoft.com/office/drawing/2014/main" id="{5012BDE5-020A-42EF-9192-417EDECC2B0E}"/>
                </a:ext>
              </a:extLst>
            </p:cNvPr>
            <p:cNvSpPr/>
            <p:nvPr/>
          </p:nvSpPr>
          <p:spPr>
            <a:xfrm>
              <a:off x="5189625" y="33127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9" name="Google Shape;4221;p52">
              <a:extLst>
                <a:ext uri="{FF2B5EF4-FFF2-40B4-BE49-F238E27FC236}">
                  <a16:creationId xmlns:a16="http://schemas.microsoft.com/office/drawing/2014/main" id="{4AD92541-3183-4997-87B3-CC72D7A8A0B3}"/>
                </a:ext>
              </a:extLst>
            </p:cNvPr>
            <p:cNvSpPr/>
            <p:nvPr/>
          </p:nvSpPr>
          <p:spPr>
            <a:xfrm>
              <a:off x="5230450" y="3343475"/>
              <a:ext cx="28450" cy="24300"/>
            </a:xfrm>
            <a:custGeom>
              <a:avLst/>
              <a:gdLst/>
              <a:ahLst/>
              <a:cxnLst/>
              <a:rect l="l" t="t" r="r" b="b"/>
              <a:pathLst>
                <a:path w="1138" h="972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6" y="926"/>
                    <a:pt x="531" y="972"/>
                    <a:pt x="652" y="972"/>
                  </a:cubicBezTo>
                  <a:cubicBezTo>
                    <a:pt x="902" y="972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0" name="Google Shape;4222;p52">
              <a:extLst>
                <a:ext uri="{FF2B5EF4-FFF2-40B4-BE49-F238E27FC236}">
                  <a16:creationId xmlns:a16="http://schemas.microsoft.com/office/drawing/2014/main" id="{4793D46F-7FF2-4200-8566-0407E1DFE071}"/>
                </a:ext>
              </a:extLst>
            </p:cNvPr>
            <p:cNvSpPr/>
            <p:nvPr/>
          </p:nvSpPr>
          <p:spPr>
            <a:xfrm>
              <a:off x="5428525" y="2960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8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2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1" name="Google Shape;4223;p52">
              <a:extLst>
                <a:ext uri="{FF2B5EF4-FFF2-40B4-BE49-F238E27FC236}">
                  <a16:creationId xmlns:a16="http://schemas.microsoft.com/office/drawing/2014/main" id="{98AF04B9-9BF8-43DA-8ED5-BCF9EE309CC6}"/>
                </a:ext>
              </a:extLst>
            </p:cNvPr>
            <p:cNvSpPr/>
            <p:nvPr/>
          </p:nvSpPr>
          <p:spPr>
            <a:xfrm>
              <a:off x="5469675" y="29914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2" name="Google Shape;4224;p52">
              <a:extLst>
                <a:ext uri="{FF2B5EF4-FFF2-40B4-BE49-F238E27FC236}">
                  <a16:creationId xmlns:a16="http://schemas.microsoft.com/office/drawing/2014/main" id="{0ABB928E-25CB-4030-B7C3-04C2BA7D64FA}"/>
                </a:ext>
              </a:extLst>
            </p:cNvPr>
            <p:cNvSpPr/>
            <p:nvPr/>
          </p:nvSpPr>
          <p:spPr>
            <a:xfrm>
              <a:off x="5565225" y="3091050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1" y="1"/>
                  </a:moveTo>
                  <a:cubicBezTo>
                    <a:pt x="1860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3" name="Google Shape;4225;p52">
              <a:extLst>
                <a:ext uri="{FF2B5EF4-FFF2-40B4-BE49-F238E27FC236}">
                  <a16:creationId xmlns:a16="http://schemas.microsoft.com/office/drawing/2014/main" id="{2236BC6A-95AB-494E-A117-3DAAA7A43D32}"/>
                </a:ext>
              </a:extLst>
            </p:cNvPr>
            <p:cNvSpPr/>
            <p:nvPr/>
          </p:nvSpPr>
          <p:spPr>
            <a:xfrm>
              <a:off x="5606350" y="31218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9" y="1"/>
                    <a:pt x="1" y="521"/>
                    <a:pt x="303" y="823"/>
                  </a:cubicBezTo>
                  <a:cubicBezTo>
                    <a:pt x="402" y="922"/>
                    <a:pt x="524" y="967"/>
                    <a:pt x="644" y="967"/>
                  </a:cubicBezTo>
                  <a:cubicBezTo>
                    <a:pt x="890" y="967"/>
                    <a:pt x="1126" y="778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4" name="Google Shape;4226;p52">
              <a:extLst>
                <a:ext uri="{FF2B5EF4-FFF2-40B4-BE49-F238E27FC236}">
                  <a16:creationId xmlns:a16="http://schemas.microsoft.com/office/drawing/2014/main" id="{29842EF2-FB1D-4B14-9DF5-8E476F68B334}"/>
                </a:ext>
              </a:extLst>
            </p:cNvPr>
            <p:cNvSpPr/>
            <p:nvPr/>
          </p:nvSpPr>
          <p:spPr>
            <a:xfrm>
              <a:off x="5622075" y="323850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4" y="1"/>
                    <a:pt x="1426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5" name="Google Shape;4227;p52">
              <a:extLst>
                <a:ext uri="{FF2B5EF4-FFF2-40B4-BE49-F238E27FC236}">
                  <a16:creationId xmlns:a16="http://schemas.microsoft.com/office/drawing/2014/main" id="{A395D803-CD85-4AB5-9245-192866D47384}"/>
                </a:ext>
              </a:extLst>
            </p:cNvPr>
            <p:cNvSpPr/>
            <p:nvPr/>
          </p:nvSpPr>
          <p:spPr>
            <a:xfrm>
              <a:off x="5667150" y="32690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63"/>
                    <a:pt x="218" y="968"/>
                    <a:pt x="484" y="968"/>
                  </a:cubicBezTo>
                  <a:cubicBezTo>
                    <a:pt x="750" y="968"/>
                    <a:pt x="968" y="763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6" name="Google Shape;4228;p52">
              <a:extLst>
                <a:ext uri="{FF2B5EF4-FFF2-40B4-BE49-F238E27FC236}">
                  <a16:creationId xmlns:a16="http://schemas.microsoft.com/office/drawing/2014/main" id="{6D6A586A-A834-4F0A-8370-74EC5B4CDEF0}"/>
                </a:ext>
              </a:extLst>
            </p:cNvPr>
            <p:cNvSpPr/>
            <p:nvPr/>
          </p:nvSpPr>
          <p:spPr>
            <a:xfrm>
              <a:off x="5773600" y="3238400"/>
              <a:ext cx="99825" cy="85750"/>
            </a:xfrm>
            <a:custGeom>
              <a:avLst/>
              <a:gdLst/>
              <a:ahLst/>
              <a:cxnLst/>
              <a:rect l="l" t="t" r="r" b="b"/>
              <a:pathLst>
                <a:path w="3993" h="3430" extrusionOk="0">
                  <a:moveTo>
                    <a:pt x="2266" y="1"/>
                  </a:moveTo>
                  <a:cubicBezTo>
                    <a:pt x="1848" y="1"/>
                    <a:pt x="1423" y="156"/>
                    <a:pt x="1077" y="502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4"/>
                  </a:cubicBezTo>
                  <a:cubicBezTo>
                    <a:pt x="3992" y="690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7" name="Google Shape;4229;p52">
              <a:extLst>
                <a:ext uri="{FF2B5EF4-FFF2-40B4-BE49-F238E27FC236}">
                  <a16:creationId xmlns:a16="http://schemas.microsoft.com/office/drawing/2014/main" id="{6683C6E8-9CE7-4AB8-8304-E942A3F47F62}"/>
                </a:ext>
              </a:extLst>
            </p:cNvPr>
            <p:cNvSpPr/>
            <p:nvPr/>
          </p:nvSpPr>
          <p:spPr>
            <a:xfrm>
              <a:off x="5814425" y="326937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7" y="964"/>
                    <a:pt x="646" y="964"/>
                  </a:cubicBezTo>
                  <a:cubicBezTo>
                    <a:pt x="898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8" name="Google Shape;4230;p52">
              <a:extLst>
                <a:ext uri="{FF2B5EF4-FFF2-40B4-BE49-F238E27FC236}">
                  <a16:creationId xmlns:a16="http://schemas.microsoft.com/office/drawing/2014/main" id="{ACA15BCA-9726-4215-AD76-7C3D56074747}"/>
                </a:ext>
              </a:extLst>
            </p:cNvPr>
            <p:cNvSpPr/>
            <p:nvPr/>
          </p:nvSpPr>
          <p:spPr>
            <a:xfrm>
              <a:off x="4861800" y="2144800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31"/>
                    <a:pt x="2287" y="3431"/>
                  </a:cubicBezTo>
                  <a:cubicBezTo>
                    <a:pt x="3230" y="3431"/>
                    <a:pt x="3993" y="2657"/>
                    <a:pt x="3993" y="1714"/>
                  </a:cubicBezTo>
                  <a:cubicBezTo>
                    <a:pt x="3993" y="682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9" name="Google Shape;4231;p52">
              <a:extLst>
                <a:ext uri="{FF2B5EF4-FFF2-40B4-BE49-F238E27FC236}">
                  <a16:creationId xmlns:a16="http://schemas.microsoft.com/office/drawing/2014/main" id="{4567B89D-A847-47D4-929C-6A04C94BDBB4}"/>
                </a:ext>
              </a:extLst>
            </p:cNvPr>
            <p:cNvSpPr/>
            <p:nvPr/>
          </p:nvSpPr>
          <p:spPr>
            <a:xfrm>
              <a:off x="4902625" y="217552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1"/>
                  </a:moveTo>
                  <a:cubicBezTo>
                    <a:pt x="218" y="1"/>
                    <a:pt x="1" y="521"/>
                    <a:pt x="315" y="823"/>
                  </a:cubicBezTo>
                  <a:cubicBezTo>
                    <a:pt x="414" y="922"/>
                    <a:pt x="536" y="967"/>
                    <a:pt x="656" y="967"/>
                  </a:cubicBezTo>
                  <a:cubicBezTo>
                    <a:pt x="902" y="967"/>
                    <a:pt x="1138" y="778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0" name="Google Shape;4232;p52">
              <a:extLst>
                <a:ext uri="{FF2B5EF4-FFF2-40B4-BE49-F238E27FC236}">
                  <a16:creationId xmlns:a16="http://schemas.microsoft.com/office/drawing/2014/main" id="{A8A5EF62-0C27-49DA-BDBB-DDE3915D63DC}"/>
                </a:ext>
              </a:extLst>
            </p:cNvPr>
            <p:cNvSpPr/>
            <p:nvPr/>
          </p:nvSpPr>
          <p:spPr>
            <a:xfrm>
              <a:off x="4295075" y="2677125"/>
              <a:ext cx="99825" cy="85725"/>
            </a:xfrm>
            <a:custGeom>
              <a:avLst/>
              <a:gdLst/>
              <a:ahLst/>
              <a:cxnLst/>
              <a:rect l="l" t="t" r="r" b="b"/>
              <a:pathLst>
                <a:path w="3993" h="3429" extrusionOk="0">
                  <a:moveTo>
                    <a:pt x="2266" y="0"/>
                  </a:moveTo>
                  <a:cubicBezTo>
                    <a:pt x="1848" y="0"/>
                    <a:pt x="1423" y="155"/>
                    <a:pt x="1077" y="501"/>
                  </a:cubicBezTo>
                  <a:cubicBezTo>
                    <a:pt x="0" y="1578"/>
                    <a:pt x="762" y="3429"/>
                    <a:pt x="2287" y="3429"/>
                  </a:cubicBezTo>
                  <a:cubicBezTo>
                    <a:pt x="3230" y="3429"/>
                    <a:pt x="3992" y="2667"/>
                    <a:pt x="3992" y="1723"/>
                  </a:cubicBezTo>
                  <a:cubicBezTo>
                    <a:pt x="3992" y="689"/>
                    <a:pt x="3146" y="0"/>
                    <a:pt x="226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1" name="Google Shape;4233;p52">
              <a:extLst>
                <a:ext uri="{FF2B5EF4-FFF2-40B4-BE49-F238E27FC236}">
                  <a16:creationId xmlns:a16="http://schemas.microsoft.com/office/drawing/2014/main" id="{543009E6-227A-4F9B-B183-C0D7E7B9D487}"/>
                </a:ext>
              </a:extLst>
            </p:cNvPr>
            <p:cNvSpPr/>
            <p:nvPr/>
          </p:nvSpPr>
          <p:spPr>
            <a:xfrm>
              <a:off x="4336200" y="27078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2" y="0"/>
                  </a:moveTo>
                  <a:cubicBezTo>
                    <a:pt x="218" y="12"/>
                    <a:pt x="0" y="520"/>
                    <a:pt x="303" y="835"/>
                  </a:cubicBezTo>
                  <a:cubicBezTo>
                    <a:pt x="400" y="932"/>
                    <a:pt x="520" y="976"/>
                    <a:pt x="638" y="976"/>
                  </a:cubicBezTo>
                  <a:cubicBezTo>
                    <a:pt x="886" y="976"/>
                    <a:pt x="1125" y="783"/>
                    <a:pt x="1125" y="496"/>
                  </a:cubicBezTo>
                  <a:cubicBezTo>
                    <a:pt x="1125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2" name="Google Shape;4234;p52">
              <a:extLst>
                <a:ext uri="{FF2B5EF4-FFF2-40B4-BE49-F238E27FC236}">
                  <a16:creationId xmlns:a16="http://schemas.microsoft.com/office/drawing/2014/main" id="{44D0C7B0-2234-4114-8AE0-6B3411AA805A}"/>
                </a:ext>
              </a:extLst>
            </p:cNvPr>
            <p:cNvSpPr/>
            <p:nvPr/>
          </p:nvSpPr>
          <p:spPr>
            <a:xfrm>
              <a:off x="4185900" y="27184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7" y="3432"/>
                  </a:cubicBezTo>
                  <a:cubicBezTo>
                    <a:pt x="3230" y="3432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3" name="Google Shape;4235;p52">
              <a:extLst>
                <a:ext uri="{FF2B5EF4-FFF2-40B4-BE49-F238E27FC236}">
                  <a16:creationId xmlns:a16="http://schemas.microsoft.com/office/drawing/2014/main" id="{30996B10-667B-4D9F-9526-AE6E434A3BBA}"/>
                </a:ext>
              </a:extLst>
            </p:cNvPr>
            <p:cNvSpPr/>
            <p:nvPr/>
          </p:nvSpPr>
          <p:spPr>
            <a:xfrm>
              <a:off x="4226725" y="274950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64" y="1"/>
                  </a:moveTo>
                  <a:cubicBezTo>
                    <a:pt x="656" y="1"/>
                    <a:pt x="649" y="1"/>
                    <a:pt x="641" y="1"/>
                  </a:cubicBezTo>
                  <a:cubicBezTo>
                    <a:pt x="218" y="1"/>
                    <a:pt x="0" y="522"/>
                    <a:pt x="303" y="824"/>
                  </a:cubicBezTo>
                  <a:cubicBezTo>
                    <a:pt x="400" y="921"/>
                    <a:pt x="520" y="965"/>
                    <a:pt x="638" y="965"/>
                  </a:cubicBezTo>
                  <a:cubicBezTo>
                    <a:pt x="886" y="965"/>
                    <a:pt x="1125" y="772"/>
                    <a:pt x="1125" y="485"/>
                  </a:cubicBezTo>
                  <a:cubicBezTo>
                    <a:pt x="1125" y="215"/>
                    <a:pt x="931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4" name="Google Shape;4236;p52">
              <a:extLst>
                <a:ext uri="{FF2B5EF4-FFF2-40B4-BE49-F238E27FC236}">
                  <a16:creationId xmlns:a16="http://schemas.microsoft.com/office/drawing/2014/main" id="{7994279F-5C5B-41D8-BC1F-88D6CAB6D3F2}"/>
                </a:ext>
              </a:extLst>
            </p:cNvPr>
            <p:cNvSpPr/>
            <p:nvPr/>
          </p:nvSpPr>
          <p:spPr>
            <a:xfrm>
              <a:off x="5284575" y="2463225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20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5" name="Google Shape;4237;p52">
              <a:extLst>
                <a:ext uri="{FF2B5EF4-FFF2-40B4-BE49-F238E27FC236}">
                  <a16:creationId xmlns:a16="http://schemas.microsoft.com/office/drawing/2014/main" id="{D23CD3B6-5C98-401A-A1BF-2A700048992F}"/>
                </a:ext>
              </a:extLst>
            </p:cNvPr>
            <p:cNvSpPr/>
            <p:nvPr/>
          </p:nvSpPr>
          <p:spPr>
            <a:xfrm>
              <a:off x="5329650" y="24939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6" name="Google Shape;4238;p52">
              <a:extLst>
                <a:ext uri="{FF2B5EF4-FFF2-40B4-BE49-F238E27FC236}">
                  <a16:creationId xmlns:a16="http://schemas.microsoft.com/office/drawing/2014/main" id="{7802890B-0AF7-4DB2-AE08-36146A05D926}"/>
                </a:ext>
              </a:extLst>
            </p:cNvPr>
            <p:cNvSpPr/>
            <p:nvPr/>
          </p:nvSpPr>
          <p:spPr>
            <a:xfrm>
              <a:off x="5140625" y="1833850"/>
              <a:ext cx="135225" cy="116100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7" name="Google Shape;4239;p52">
              <a:extLst>
                <a:ext uri="{FF2B5EF4-FFF2-40B4-BE49-F238E27FC236}">
                  <a16:creationId xmlns:a16="http://schemas.microsoft.com/office/drawing/2014/main" id="{4E4E92BF-0642-4FD1-81ED-7A6426E9B88D}"/>
                </a:ext>
              </a:extLst>
            </p:cNvPr>
            <p:cNvSpPr/>
            <p:nvPr/>
          </p:nvSpPr>
          <p:spPr>
            <a:xfrm>
              <a:off x="5190825" y="1864650"/>
              <a:ext cx="54475" cy="54450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8" name="Google Shape;4240;p52">
              <a:extLst>
                <a:ext uri="{FF2B5EF4-FFF2-40B4-BE49-F238E27FC236}">
                  <a16:creationId xmlns:a16="http://schemas.microsoft.com/office/drawing/2014/main" id="{6CD0CD71-2F77-4F7A-BD1E-19DBB393D431}"/>
                </a:ext>
              </a:extLst>
            </p:cNvPr>
            <p:cNvSpPr/>
            <p:nvPr/>
          </p:nvSpPr>
          <p:spPr>
            <a:xfrm>
              <a:off x="5543150" y="1497350"/>
              <a:ext cx="127950" cy="109350"/>
            </a:xfrm>
            <a:custGeom>
              <a:avLst/>
              <a:gdLst/>
              <a:ahLst/>
              <a:cxnLst/>
              <a:rect l="l" t="t" r="r" b="b"/>
              <a:pathLst>
                <a:path w="5118" h="4374" extrusionOk="0">
                  <a:moveTo>
                    <a:pt x="2915" y="0"/>
                  </a:moveTo>
                  <a:cubicBezTo>
                    <a:pt x="2376" y="0"/>
                    <a:pt x="1827" y="201"/>
                    <a:pt x="1380" y="648"/>
                  </a:cubicBezTo>
                  <a:cubicBezTo>
                    <a:pt x="1" y="2015"/>
                    <a:pt x="980" y="4374"/>
                    <a:pt x="2928" y="4374"/>
                  </a:cubicBezTo>
                  <a:cubicBezTo>
                    <a:pt x="4126" y="4374"/>
                    <a:pt x="5105" y="3394"/>
                    <a:pt x="5118" y="2184"/>
                  </a:cubicBezTo>
                  <a:cubicBezTo>
                    <a:pt x="5109" y="869"/>
                    <a:pt x="4036" y="0"/>
                    <a:pt x="291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9" name="Google Shape;4241;p52">
              <a:extLst>
                <a:ext uri="{FF2B5EF4-FFF2-40B4-BE49-F238E27FC236}">
                  <a16:creationId xmlns:a16="http://schemas.microsoft.com/office/drawing/2014/main" id="{8CED7D17-CE4F-4EBF-8543-93691A10A8EB}"/>
                </a:ext>
              </a:extLst>
            </p:cNvPr>
            <p:cNvSpPr/>
            <p:nvPr/>
          </p:nvSpPr>
          <p:spPr>
            <a:xfrm>
              <a:off x="5592150" y="1528050"/>
              <a:ext cx="48100" cy="48125"/>
            </a:xfrm>
            <a:custGeom>
              <a:avLst/>
              <a:gdLst/>
              <a:ahLst/>
              <a:cxnLst/>
              <a:rect l="l" t="t" r="r" b="b"/>
              <a:pathLst>
                <a:path w="1924" h="1925" extrusionOk="0">
                  <a:moveTo>
                    <a:pt x="968" y="1"/>
                  </a:moveTo>
                  <a:cubicBezTo>
                    <a:pt x="436" y="1"/>
                    <a:pt x="0" y="436"/>
                    <a:pt x="0" y="956"/>
                  </a:cubicBezTo>
                  <a:cubicBezTo>
                    <a:pt x="0" y="1489"/>
                    <a:pt x="436" y="1924"/>
                    <a:pt x="968" y="1924"/>
                  </a:cubicBezTo>
                  <a:cubicBezTo>
                    <a:pt x="1500" y="1924"/>
                    <a:pt x="1924" y="1489"/>
                    <a:pt x="1924" y="956"/>
                  </a:cubicBezTo>
                  <a:cubicBezTo>
                    <a:pt x="1924" y="436"/>
                    <a:pt x="1500" y="1"/>
                    <a:pt x="96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0" name="Google Shape;4242;p52">
              <a:extLst>
                <a:ext uri="{FF2B5EF4-FFF2-40B4-BE49-F238E27FC236}">
                  <a16:creationId xmlns:a16="http://schemas.microsoft.com/office/drawing/2014/main" id="{9558B5B9-B5E3-4972-B39F-8E9FBD94CE06}"/>
                </a:ext>
              </a:extLst>
            </p:cNvPr>
            <p:cNvSpPr/>
            <p:nvPr/>
          </p:nvSpPr>
          <p:spPr>
            <a:xfrm>
              <a:off x="5727925" y="2045500"/>
              <a:ext cx="158500" cy="135800"/>
            </a:xfrm>
            <a:custGeom>
              <a:avLst/>
              <a:gdLst/>
              <a:ahLst/>
              <a:cxnLst/>
              <a:rect l="l" t="t" r="r" b="b"/>
              <a:pathLst>
                <a:path w="6340" h="5432" extrusionOk="0">
                  <a:moveTo>
                    <a:pt x="3602" y="1"/>
                  </a:moveTo>
                  <a:cubicBezTo>
                    <a:pt x="2936" y="1"/>
                    <a:pt x="2257" y="248"/>
                    <a:pt x="1706" y="799"/>
                  </a:cubicBezTo>
                  <a:cubicBezTo>
                    <a:pt x="1" y="2504"/>
                    <a:pt x="1210" y="5432"/>
                    <a:pt x="3630" y="5432"/>
                  </a:cubicBezTo>
                  <a:cubicBezTo>
                    <a:pt x="5118" y="5432"/>
                    <a:pt x="6339" y="4222"/>
                    <a:pt x="6339" y="2722"/>
                  </a:cubicBezTo>
                  <a:cubicBezTo>
                    <a:pt x="6339" y="1084"/>
                    <a:pt x="4998" y="1"/>
                    <a:pt x="360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1" name="Google Shape;4243;p52">
              <a:extLst>
                <a:ext uri="{FF2B5EF4-FFF2-40B4-BE49-F238E27FC236}">
                  <a16:creationId xmlns:a16="http://schemas.microsoft.com/office/drawing/2014/main" id="{FAC49C37-172E-4108-B45C-D3791AADE19A}"/>
                </a:ext>
              </a:extLst>
            </p:cNvPr>
            <p:cNvSpPr/>
            <p:nvPr/>
          </p:nvSpPr>
          <p:spPr>
            <a:xfrm>
              <a:off x="5768750" y="2076350"/>
              <a:ext cx="86825" cy="74400"/>
            </a:xfrm>
            <a:custGeom>
              <a:avLst/>
              <a:gdLst/>
              <a:ahLst/>
              <a:cxnLst/>
              <a:rect l="l" t="t" r="r" b="b"/>
              <a:pathLst>
                <a:path w="3473" h="2976" extrusionOk="0">
                  <a:moveTo>
                    <a:pt x="1985" y="0"/>
                  </a:moveTo>
                  <a:cubicBezTo>
                    <a:pt x="666" y="0"/>
                    <a:pt x="1" y="1597"/>
                    <a:pt x="944" y="2540"/>
                  </a:cubicBezTo>
                  <a:cubicBezTo>
                    <a:pt x="1245" y="2841"/>
                    <a:pt x="1614" y="2975"/>
                    <a:pt x="1977" y="2975"/>
                  </a:cubicBezTo>
                  <a:cubicBezTo>
                    <a:pt x="2739" y="2975"/>
                    <a:pt x="3473" y="2381"/>
                    <a:pt x="3473" y="1488"/>
                  </a:cubicBezTo>
                  <a:cubicBezTo>
                    <a:pt x="3473" y="665"/>
                    <a:pt x="2807" y="0"/>
                    <a:pt x="19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2" name="Google Shape;4244;p52">
              <a:extLst>
                <a:ext uri="{FF2B5EF4-FFF2-40B4-BE49-F238E27FC236}">
                  <a16:creationId xmlns:a16="http://schemas.microsoft.com/office/drawing/2014/main" id="{DE3EBC20-9981-4BA7-8B04-FF02AF291773}"/>
                </a:ext>
              </a:extLst>
            </p:cNvPr>
            <p:cNvSpPr/>
            <p:nvPr/>
          </p:nvSpPr>
          <p:spPr>
            <a:xfrm>
              <a:off x="5610000" y="2765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3" name="Google Shape;4245;p52">
              <a:extLst>
                <a:ext uri="{FF2B5EF4-FFF2-40B4-BE49-F238E27FC236}">
                  <a16:creationId xmlns:a16="http://schemas.microsoft.com/office/drawing/2014/main" id="{4B41840B-6A51-445D-AE3B-1A1452735926}"/>
                </a:ext>
              </a:extLst>
            </p:cNvPr>
            <p:cNvSpPr/>
            <p:nvPr/>
          </p:nvSpPr>
          <p:spPr>
            <a:xfrm>
              <a:off x="5655050" y="2796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4" name="Google Shape;4246;p52">
              <a:extLst>
                <a:ext uri="{FF2B5EF4-FFF2-40B4-BE49-F238E27FC236}">
                  <a16:creationId xmlns:a16="http://schemas.microsoft.com/office/drawing/2014/main" id="{C85F4B85-696E-4978-A52A-0244418D8E44}"/>
                </a:ext>
              </a:extLst>
            </p:cNvPr>
            <p:cNvSpPr/>
            <p:nvPr/>
          </p:nvSpPr>
          <p:spPr>
            <a:xfrm>
              <a:off x="5773600" y="29970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5" name="Google Shape;4247;p52">
              <a:extLst>
                <a:ext uri="{FF2B5EF4-FFF2-40B4-BE49-F238E27FC236}">
                  <a16:creationId xmlns:a16="http://schemas.microsoft.com/office/drawing/2014/main" id="{2D5E91B4-6AC4-488C-B7D0-BD7E3A21E619}"/>
                </a:ext>
              </a:extLst>
            </p:cNvPr>
            <p:cNvSpPr/>
            <p:nvPr/>
          </p:nvSpPr>
          <p:spPr>
            <a:xfrm>
              <a:off x="5814425" y="3027750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2" y="922"/>
                    <a:pt x="525" y="966"/>
                    <a:pt x="646" y="966"/>
                  </a:cubicBezTo>
                  <a:cubicBezTo>
                    <a:pt x="896" y="966"/>
                    <a:pt x="1138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6" name="Google Shape;4248;p52">
              <a:extLst>
                <a:ext uri="{FF2B5EF4-FFF2-40B4-BE49-F238E27FC236}">
                  <a16:creationId xmlns:a16="http://schemas.microsoft.com/office/drawing/2014/main" id="{94B0A525-3FB7-419C-9500-0267270CC7DE}"/>
                </a:ext>
              </a:extLst>
            </p:cNvPr>
            <p:cNvSpPr/>
            <p:nvPr/>
          </p:nvSpPr>
          <p:spPr>
            <a:xfrm>
              <a:off x="6082975" y="27532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7" name="Google Shape;4249;p52">
              <a:extLst>
                <a:ext uri="{FF2B5EF4-FFF2-40B4-BE49-F238E27FC236}">
                  <a16:creationId xmlns:a16="http://schemas.microsoft.com/office/drawing/2014/main" id="{F1A91CBD-37AA-43A6-B2EF-1D27B1B9A816}"/>
                </a:ext>
              </a:extLst>
            </p:cNvPr>
            <p:cNvSpPr/>
            <p:nvPr/>
          </p:nvSpPr>
          <p:spPr>
            <a:xfrm>
              <a:off x="6128025" y="2784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8" name="Google Shape;4250;p52">
              <a:extLst>
                <a:ext uri="{FF2B5EF4-FFF2-40B4-BE49-F238E27FC236}">
                  <a16:creationId xmlns:a16="http://schemas.microsoft.com/office/drawing/2014/main" id="{28235905-1ED9-4488-84D4-8B89917E4F69}"/>
                </a:ext>
              </a:extLst>
            </p:cNvPr>
            <p:cNvSpPr/>
            <p:nvPr/>
          </p:nvSpPr>
          <p:spPr>
            <a:xfrm>
              <a:off x="5998300" y="2508600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9" name="Google Shape;4251;p52">
              <a:extLst>
                <a:ext uri="{FF2B5EF4-FFF2-40B4-BE49-F238E27FC236}">
                  <a16:creationId xmlns:a16="http://schemas.microsoft.com/office/drawing/2014/main" id="{F67650E7-BEBC-460D-AA08-B578FCCA352D}"/>
                </a:ext>
              </a:extLst>
            </p:cNvPr>
            <p:cNvSpPr/>
            <p:nvPr/>
          </p:nvSpPr>
          <p:spPr>
            <a:xfrm>
              <a:off x="6043650" y="2539650"/>
              <a:ext cx="23925" cy="23900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85" y="0"/>
                  </a:moveTo>
                  <a:cubicBezTo>
                    <a:pt x="206" y="0"/>
                    <a:pt x="1" y="206"/>
                    <a:pt x="1" y="472"/>
                  </a:cubicBezTo>
                  <a:cubicBezTo>
                    <a:pt x="1" y="738"/>
                    <a:pt x="206" y="956"/>
                    <a:pt x="485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0" name="Google Shape;4252;p52">
              <a:extLst>
                <a:ext uri="{FF2B5EF4-FFF2-40B4-BE49-F238E27FC236}">
                  <a16:creationId xmlns:a16="http://schemas.microsoft.com/office/drawing/2014/main" id="{AC98626E-B2F5-4E2D-82F1-32FF86DEB9F8}"/>
                </a:ext>
              </a:extLst>
            </p:cNvPr>
            <p:cNvSpPr/>
            <p:nvPr/>
          </p:nvSpPr>
          <p:spPr>
            <a:xfrm>
              <a:off x="6210900" y="41168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7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1" name="Google Shape;4253;p52">
              <a:extLst>
                <a:ext uri="{FF2B5EF4-FFF2-40B4-BE49-F238E27FC236}">
                  <a16:creationId xmlns:a16="http://schemas.microsoft.com/office/drawing/2014/main" id="{ADAE1140-07CD-4E74-8F8C-7FF78218DDEC}"/>
                </a:ext>
              </a:extLst>
            </p:cNvPr>
            <p:cNvSpPr/>
            <p:nvPr/>
          </p:nvSpPr>
          <p:spPr>
            <a:xfrm>
              <a:off x="6255950" y="4147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8" y="1"/>
                    <a:pt x="1" y="218"/>
                    <a:pt x="1" y="485"/>
                  </a:cubicBezTo>
                  <a:cubicBezTo>
                    <a:pt x="1" y="751"/>
                    <a:pt x="218" y="968"/>
                    <a:pt x="485" y="968"/>
                  </a:cubicBezTo>
                  <a:cubicBezTo>
                    <a:pt x="751" y="968"/>
                    <a:pt x="968" y="751"/>
                    <a:pt x="968" y="485"/>
                  </a:cubicBezTo>
                  <a:cubicBezTo>
                    <a:pt x="968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2" name="Google Shape;4254;p52">
              <a:extLst>
                <a:ext uri="{FF2B5EF4-FFF2-40B4-BE49-F238E27FC236}">
                  <a16:creationId xmlns:a16="http://schemas.microsoft.com/office/drawing/2014/main" id="{8ADA6675-44EC-4D22-8E66-AD4A76F8C9CD}"/>
                </a:ext>
              </a:extLst>
            </p:cNvPr>
            <p:cNvSpPr/>
            <p:nvPr/>
          </p:nvSpPr>
          <p:spPr>
            <a:xfrm>
              <a:off x="6540225" y="42816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1"/>
                  </a:moveTo>
                  <a:cubicBezTo>
                    <a:pt x="1855" y="1"/>
                    <a:pt x="1425" y="156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4005" y="2658"/>
                    <a:pt x="4005" y="1714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3" name="Google Shape;4255;p52">
              <a:extLst>
                <a:ext uri="{FF2B5EF4-FFF2-40B4-BE49-F238E27FC236}">
                  <a16:creationId xmlns:a16="http://schemas.microsoft.com/office/drawing/2014/main" id="{79698F53-381A-44E5-99C3-2DA8FC564CC5}"/>
                </a:ext>
              </a:extLst>
            </p:cNvPr>
            <p:cNvSpPr/>
            <p:nvPr/>
          </p:nvSpPr>
          <p:spPr>
            <a:xfrm>
              <a:off x="6585300" y="43124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4" name="Google Shape;4256;p52">
              <a:extLst>
                <a:ext uri="{FF2B5EF4-FFF2-40B4-BE49-F238E27FC236}">
                  <a16:creationId xmlns:a16="http://schemas.microsoft.com/office/drawing/2014/main" id="{D7B63A24-865B-46D6-AE39-3FCCEACB89C9}"/>
                </a:ext>
              </a:extLst>
            </p:cNvPr>
            <p:cNvSpPr/>
            <p:nvPr/>
          </p:nvSpPr>
          <p:spPr>
            <a:xfrm>
              <a:off x="6201225" y="2037025"/>
              <a:ext cx="85300" cy="85600"/>
            </a:xfrm>
            <a:custGeom>
              <a:avLst/>
              <a:gdLst/>
              <a:ahLst/>
              <a:cxnLst/>
              <a:rect l="l" t="t" r="r" b="b"/>
              <a:pathLst>
                <a:path w="3412" h="3424" extrusionOk="0">
                  <a:moveTo>
                    <a:pt x="1706" y="1"/>
                  </a:moveTo>
                  <a:cubicBezTo>
                    <a:pt x="762" y="1"/>
                    <a:pt x="0" y="775"/>
                    <a:pt x="0" y="1718"/>
                  </a:cubicBezTo>
                  <a:cubicBezTo>
                    <a:pt x="0" y="2662"/>
                    <a:pt x="762" y="3424"/>
                    <a:pt x="1706" y="3424"/>
                  </a:cubicBezTo>
                  <a:cubicBezTo>
                    <a:pt x="2649" y="3424"/>
                    <a:pt x="3411" y="2662"/>
                    <a:pt x="3411" y="1718"/>
                  </a:cubicBezTo>
                  <a:cubicBezTo>
                    <a:pt x="3411" y="775"/>
                    <a:pt x="2649" y="1"/>
                    <a:pt x="170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5" name="Google Shape;4257;p52">
              <a:extLst>
                <a:ext uri="{FF2B5EF4-FFF2-40B4-BE49-F238E27FC236}">
                  <a16:creationId xmlns:a16="http://schemas.microsoft.com/office/drawing/2014/main" id="{435A4D76-2B04-4BB9-9501-9ACA1036A837}"/>
                </a:ext>
              </a:extLst>
            </p:cNvPr>
            <p:cNvSpPr/>
            <p:nvPr/>
          </p:nvSpPr>
          <p:spPr>
            <a:xfrm>
              <a:off x="6231750" y="20678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6" name="Google Shape;4258;p52">
              <a:extLst>
                <a:ext uri="{FF2B5EF4-FFF2-40B4-BE49-F238E27FC236}">
                  <a16:creationId xmlns:a16="http://schemas.microsoft.com/office/drawing/2014/main" id="{8A43F4F8-9254-425C-94F1-B557AC95FE76}"/>
                </a:ext>
              </a:extLst>
            </p:cNvPr>
            <p:cNvSpPr/>
            <p:nvPr/>
          </p:nvSpPr>
          <p:spPr>
            <a:xfrm>
              <a:off x="6481875" y="2061325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7" name="Google Shape;4259;p52">
              <a:extLst>
                <a:ext uri="{FF2B5EF4-FFF2-40B4-BE49-F238E27FC236}">
                  <a16:creationId xmlns:a16="http://schemas.microsoft.com/office/drawing/2014/main" id="{9710FB08-E5AD-43EA-98AB-5A3B72EF6E4F}"/>
                </a:ext>
              </a:extLst>
            </p:cNvPr>
            <p:cNvSpPr/>
            <p:nvPr/>
          </p:nvSpPr>
          <p:spPr>
            <a:xfrm>
              <a:off x="6526925" y="2092075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8" name="Google Shape;4260;p52">
              <a:extLst>
                <a:ext uri="{FF2B5EF4-FFF2-40B4-BE49-F238E27FC236}">
                  <a16:creationId xmlns:a16="http://schemas.microsoft.com/office/drawing/2014/main" id="{094FE21A-2046-478D-A9B0-F2382CB067EE}"/>
                </a:ext>
              </a:extLst>
            </p:cNvPr>
            <p:cNvSpPr/>
            <p:nvPr/>
          </p:nvSpPr>
          <p:spPr>
            <a:xfrm>
              <a:off x="6385100" y="20250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9" name="Google Shape;4261;p52">
              <a:extLst>
                <a:ext uri="{FF2B5EF4-FFF2-40B4-BE49-F238E27FC236}">
                  <a16:creationId xmlns:a16="http://schemas.microsoft.com/office/drawing/2014/main" id="{AA2EE986-B938-43E5-BACE-BE8A4B13C502}"/>
                </a:ext>
              </a:extLst>
            </p:cNvPr>
            <p:cNvSpPr/>
            <p:nvPr/>
          </p:nvSpPr>
          <p:spPr>
            <a:xfrm>
              <a:off x="6425925" y="20557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3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4" y="921"/>
                    <a:pt x="526" y="964"/>
                    <a:pt x="646" y="964"/>
                  </a:cubicBezTo>
                  <a:cubicBezTo>
                    <a:pt x="898" y="964"/>
                    <a:pt x="1137" y="771"/>
                    <a:pt x="1137" y="484"/>
                  </a:cubicBezTo>
                  <a:cubicBezTo>
                    <a:pt x="1137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0" name="Google Shape;4262;p52">
              <a:extLst>
                <a:ext uri="{FF2B5EF4-FFF2-40B4-BE49-F238E27FC236}">
                  <a16:creationId xmlns:a16="http://schemas.microsoft.com/office/drawing/2014/main" id="{1DC343E6-E057-449A-9787-8B88221197E9}"/>
                </a:ext>
              </a:extLst>
            </p:cNvPr>
            <p:cNvSpPr/>
            <p:nvPr/>
          </p:nvSpPr>
          <p:spPr>
            <a:xfrm>
              <a:off x="6629150" y="1530150"/>
              <a:ext cx="100125" cy="85625"/>
            </a:xfrm>
            <a:custGeom>
              <a:avLst/>
              <a:gdLst/>
              <a:ahLst/>
              <a:cxnLst/>
              <a:rect l="l" t="t" r="r" b="b"/>
              <a:pathLst>
                <a:path w="4005" h="3425" extrusionOk="0">
                  <a:moveTo>
                    <a:pt x="2285" y="0"/>
                  </a:moveTo>
                  <a:cubicBezTo>
                    <a:pt x="1865" y="0"/>
                    <a:pt x="1437" y="157"/>
                    <a:pt x="1089" y="509"/>
                  </a:cubicBezTo>
                  <a:cubicBezTo>
                    <a:pt x="0" y="1586"/>
                    <a:pt x="774" y="3425"/>
                    <a:pt x="2299" y="3425"/>
                  </a:cubicBezTo>
                  <a:cubicBezTo>
                    <a:pt x="3242" y="3425"/>
                    <a:pt x="4004" y="2663"/>
                    <a:pt x="4004" y="1719"/>
                  </a:cubicBezTo>
                  <a:cubicBezTo>
                    <a:pt x="4004" y="688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1" name="Google Shape;4263;p52">
              <a:extLst>
                <a:ext uri="{FF2B5EF4-FFF2-40B4-BE49-F238E27FC236}">
                  <a16:creationId xmlns:a16="http://schemas.microsoft.com/office/drawing/2014/main" id="{50EF9D91-9D28-472C-BA35-C24324D44D5C}"/>
                </a:ext>
              </a:extLst>
            </p:cNvPr>
            <p:cNvSpPr/>
            <p:nvPr/>
          </p:nvSpPr>
          <p:spPr>
            <a:xfrm>
              <a:off x="6670275" y="1561000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75" y="1"/>
                  </a:moveTo>
                  <a:cubicBezTo>
                    <a:pt x="668" y="1"/>
                    <a:pt x="661" y="1"/>
                    <a:pt x="654" y="1"/>
                  </a:cubicBezTo>
                  <a:cubicBezTo>
                    <a:pt x="218" y="1"/>
                    <a:pt x="0" y="509"/>
                    <a:pt x="303" y="824"/>
                  </a:cubicBezTo>
                  <a:cubicBezTo>
                    <a:pt x="404" y="921"/>
                    <a:pt x="525" y="965"/>
                    <a:pt x="644" y="965"/>
                  </a:cubicBezTo>
                  <a:cubicBezTo>
                    <a:pt x="893" y="965"/>
                    <a:pt x="1129" y="772"/>
                    <a:pt x="1137" y="485"/>
                  </a:cubicBezTo>
                  <a:cubicBezTo>
                    <a:pt x="1137" y="214"/>
                    <a:pt x="931" y="1"/>
                    <a:pt x="6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2" name="Google Shape;4264;p52">
              <a:extLst>
                <a:ext uri="{FF2B5EF4-FFF2-40B4-BE49-F238E27FC236}">
                  <a16:creationId xmlns:a16="http://schemas.microsoft.com/office/drawing/2014/main" id="{0F86EDD2-B396-4F9D-BFE1-EC8075B91446}"/>
                </a:ext>
              </a:extLst>
            </p:cNvPr>
            <p:cNvSpPr/>
            <p:nvPr/>
          </p:nvSpPr>
          <p:spPr>
            <a:xfrm>
              <a:off x="4161400" y="21242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3" name="Google Shape;4265;p52">
              <a:extLst>
                <a:ext uri="{FF2B5EF4-FFF2-40B4-BE49-F238E27FC236}">
                  <a16:creationId xmlns:a16="http://schemas.microsoft.com/office/drawing/2014/main" id="{0905E581-B568-478C-89D7-11ABC4A8FE6C}"/>
                </a:ext>
              </a:extLst>
            </p:cNvPr>
            <p:cNvSpPr/>
            <p:nvPr/>
          </p:nvSpPr>
          <p:spPr>
            <a:xfrm>
              <a:off x="4202525" y="21549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4" name="Google Shape;4266;p52">
              <a:extLst>
                <a:ext uri="{FF2B5EF4-FFF2-40B4-BE49-F238E27FC236}">
                  <a16:creationId xmlns:a16="http://schemas.microsoft.com/office/drawing/2014/main" id="{0CB8DA3C-5E9C-49CA-AE7A-B901CA0EE1B7}"/>
                </a:ext>
              </a:extLst>
            </p:cNvPr>
            <p:cNvSpPr/>
            <p:nvPr/>
          </p:nvSpPr>
          <p:spPr>
            <a:xfrm>
              <a:off x="4364625" y="237462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5" name="Google Shape;4267;p52">
              <a:extLst>
                <a:ext uri="{FF2B5EF4-FFF2-40B4-BE49-F238E27FC236}">
                  <a16:creationId xmlns:a16="http://schemas.microsoft.com/office/drawing/2014/main" id="{4D585381-6FE6-40BA-92B0-A9D29C73A948}"/>
                </a:ext>
              </a:extLst>
            </p:cNvPr>
            <p:cNvSpPr/>
            <p:nvPr/>
          </p:nvSpPr>
          <p:spPr>
            <a:xfrm>
              <a:off x="4405450" y="2405375"/>
              <a:ext cx="28450" cy="24175"/>
            </a:xfrm>
            <a:custGeom>
              <a:avLst/>
              <a:gdLst/>
              <a:ahLst/>
              <a:cxnLst/>
              <a:rect l="l" t="t" r="r" b="b"/>
              <a:pathLst>
                <a:path w="1138" h="967" extrusionOk="0">
                  <a:moveTo>
                    <a:pt x="654" y="0"/>
                  </a:moveTo>
                  <a:cubicBezTo>
                    <a:pt x="218" y="0"/>
                    <a:pt x="1" y="521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1" y="966"/>
                    <a:pt x="1130" y="777"/>
                    <a:pt x="1138" y="484"/>
                  </a:cubicBezTo>
                  <a:cubicBezTo>
                    <a:pt x="1138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6" name="Google Shape;4268;p52">
              <a:extLst>
                <a:ext uri="{FF2B5EF4-FFF2-40B4-BE49-F238E27FC236}">
                  <a16:creationId xmlns:a16="http://schemas.microsoft.com/office/drawing/2014/main" id="{F1B32B8E-16C7-4024-ACCA-DFE4BC67A10C}"/>
                </a:ext>
              </a:extLst>
            </p:cNvPr>
            <p:cNvSpPr/>
            <p:nvPr/>
          </p:nvSpPr>
          <p:spPr>
            <a:xfrm>
              <a:off x="4314425" y="246322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6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20"/>
                    <a:pt x="4004" y="2658"/>
                    <a:pt x="4004" y="1715"/>
                  </a:cubicBezTo>
                  <a:cubicBezTo>
                    <a:pt x="4004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7" name="Google Shape;4269;p52">
              <a:extLst>
                <a:ext uri="{FF2B5EF4-FFF2-40B4-BE49-F238E27FC236}">
                  <a16:creationId xmlns:a16="http://schemas.microsoft.com/office/drawing/2014/main" id="{644DD463-5B14-4461-A994-CFA7BEAE50BB}"/>
                </a:ext>
              </a:extLst>
            </p:cNvPr>
            <p:cNvSpPr/>
            <p:nvPr/>
          </p:nvSpPr>
          <p:spPr>
            <a:xfrm>
              <a:off x="4355550" y="2493975"/>
              <a:ext cx="28450" cy="24325"/>
            </a:xfrm>
            <a:custGeom>
              <a:avLst/>
              <a:gdLst/>
              <a:ahLst/>
              <a:cxnLst/>
              <a:rect l="l" t="t" r="r" b="b"/>
              <a:pathLst>
                <a:path w="1138" h="973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2" y="926"/>
                    <a:pt x="524" y="972"/>
                    <a:pt x="644" y="972"/>
                  </a:cubicBezTo>
                  <a:cubicBezTo>
                    <a:pt x="891" y="972"/>
                    <a:pt x="1130" y="778"/>
                    <a:pt x="1138" y="485"/>
                  </a:cubicBezTo>
                  <a:cubicBezTo>
                    <a:pt x="1138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8" name="Google Shape;4270;p52">
              <a:extLst>
                <a:ext uri="{FF2B5EF4-FFF2-40B4-BE49-F238E27FC236}">
                  <a16:creationId xmlns:a16="http://schemas.microsoft.com/office/drawing/2014/main" id="{CEE3BAB5-116D-4C3B-A351-033226A12D95}"/>
                </a:ext>
              </a:extLst>
            </p:cNvPr>
            <p:cNvSpPr/>
            <p:nvPr/>
          </p:nvSpPr>
          <p:spPr>
            <a:xfrm>
              <a:off x="4189525" y="2537525"/>
              <a:ext cx="51725" cy="51450"/>
            </a:xfrm>
            <a:custGeom>
              <a:avLst/>
              <a:gdLst/>
              <a:ahLst/>
              <a:cxnLst/>
              <a:rect l="l" t="t" r="r" b="b"/>
              <a:pathLst>
                <a:path w="2069" h="2058" extrusionOk="0">
                  <a:moveTo>
                    <a:pt x="1029" y="1"/>
                  </a:moveTo>
                  <a:cubicBezTo>
                    <a:pt x="460" y="1"/>
                    <a:pt x="0" y="460"/>
                    <a:pt x="0" y="1029"/>
                  </a:cubicBezTo>
                  <a:cubicBezTo>
                    <a:pt x="0" y="1597"/>
                    <a:pt x="460" y="2057"/>
                    <a:pt x="1029" y="2057"/>
                  </a:cubicBezTo>
                  <a:cubicBezTo>
                    <a:pt x="1609" y="2057"/>
                    <a:pt x="2069" y="1597"/>
                    <a:pt x="2069" y="1029"/>
                  </a:cubicBezTo>
                  <a:cubicBezTo>
                    <a:pt x="2069" y="460"/>
                    <a:pt x="1609" y="1"/>
                    <a:pt x="102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9" name="Google Shape;4271;p52">
              <a:extLst>
                <a:ext uri="{FF2B5EF4-FFF2-40B4-BE49-F238E27FC236}">
                  <a16:creationId xmlns:a16="http://schemas.microsoft.com/office/drawing/2014/main" id="{B043863F-1FD8-405E-975C-A42B1C55436A}"/>
                </a:ext>
              </a:extLst>
            </p:cNvPr>
            <p:cNvSpPr/>
            <p:nvPr/>
          </p:nvSpPr>
          <p:spPr>
            <a:xfrm>
              <a:off x="4207975" y="2555975"/>
              <a:ext cx="14850" cy="14550"/>
            </a:xfrm>
            <a:custGeom>
              <a:avLst/>
              <a:gdLst/>
              <a:ahLst/>
              <a:cxnLst/>
              <a:rect l="l" t="t" r="r" b="b"/>
              <a:pathLst>
                <a:path w="594" h="582" extrusionOk="0">
                  <a:moveTo>
                    <a:pt x="291" y="1"/>
                  </a:moveTo>
                  <a:cubicBezTo>
                    <a:pt x="133" y="1"/>
                    <a:pt x="0" y="134"/>
                    <a:pt x="0" y="291"/>
                  </a:cubicBezTo>
                  <a:cubicBezTo>
                    <a:pt x="0" y="460"/>
                    <a:pt x="133" y="581"/>
                    <a:pt x="291" y="581"/>
                  </a:cubicBezTo>
                  <a:cubicBezTo>
                    <a:pt x="460" y="581"/>
                    <a:pt x="593" y="460"/>
                    <a:pt x="593" y="291"/>
                  </a:cubicBezTo>
                  <a:cubicBezTo>
                    <a:pt x="593" y="134"/>
                    <a:pt x="460" y="1"/>
                    <a:pt x="29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0" name="Google Shape;4272;p52">
              <a:extLst>
                <a:ext uri="{FF2B5EF4-FFF2-40B4-BE49-F238E27FC236}">
                  <a16:creationId xmlns:a16="http://schemas.microsoft.com/office/drawing/2014/main" id="{8AF00398-CD61-4D08-B88F-CA6809E174D1}"/>
                </a:ext>
              </a:extLst>
            </p:cNvPr>
            <p:cNvSpPr/>
            <p:nvPr/>
          </p:nvSpPr>
          <p:spPr>
            <a:xfrm>
              <a:off x="3822075" y="24109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3"/>
                    <a:pt x="3158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1" name="Google Shape;4273;p52">
              <a:extLst>
                <a:ext uri="{FF2B5EF4-FFF2-40B4-BE49-F238E27FC236}">
                  <a16:creationId xmlns:a16="http://schemas.microsoft.com/office/drawing/2014/main" id="{AD8665C6-EFAD-449D-8F49-5D0B47A55B4A}"/>
                </a:ext>
              </a:extLst>
            </p:cNvPr>
            <p:cNvSpPr/>
            <p:nvPr/>
          </p:nvSpPr>
          <p:spPr>
            <a:xfrm>
              <a:off x="3863225" y="24416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06" y="1"/>
                    <a:pt x="0" y="521"/>
                    <a:pt x="302" y="824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2" name="Google Shape;4274;p52">
              <a:extLst>
                <a:ext uri="{FF2B5EF4-FFF2-40B4-BE49-F238E27FC236}">
                  <a16:creationId xmlns:a16="http://schemas.microsoft.com/office/drawing/2014/main" id="{1C281E1E-55F4-4124-A43C-0E7F68BDE854}"/>
                </a:ext>
              </a:extLst>
            </p:cNvPr>
            <p:cNvSpPr/>
            <p:nvPr/>
          </p:nvSpPr>
          <p:spPr>
            <a:xfrm>
              <a:off x="3581350" y="25095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3" name="Google Shape;4275;p52">
              <a:extLst>
                <a:ext uri="{FF2B5EF4-FFF2-40B4-BE49-F238E27FC236}">
                  <a16:creationId xmlns:a16="http://schemas.microsoft.com/office/drawing/2014/main" id="{20BD45E4-3A12-4900-9967-D0D3EAC689B6}"/>
                </a:ext>
              </a:extLst>
            </p:cNvPr>
            <p:cNvSpPr/>
            <p:nvPr/>
          </p:nvSpPr>
          <p:spPr>
            <a:xfrm>
              <a:off x="3626425" y="254025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4" name="Google Shape;4276;p52">
              <a:extLst>
                <a:ext uri="{FF2B5EF4-FFF2-40B4-BE49-F238E27FC236}">
                  <a16:creationId xmlns:a16="http://schemas.microsoft.com/office/drawing/2014/main" id="{9B2A996D-F03C-4685-AE6F-1BFC87F53238}"/>
                </a:ext>
              </a:extLst>
            </p:cNvPr>
            <p:cNvSpPr/>
            <p:nvPr/>
          </p:nvSpPr>
          <p:spPr>
            <a:xfrm>
              <a:off x="3445875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4005" y="1714"/>
                  </a:cubicBezTo>
                  <a:cubicBezTo>
                    <a:pt x="3996" y="683"/>
                    <a:pt x="3152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5" name="Google Shape;4277;p52">
              <a:extLst>
                <a:ext uri="{FF2B5EF4-FFF2-40B4-BE49-F238E27FC236}">
                  <a16:creationId xmlns:a16="http://schemas.microsoft.com/office/drawing/2014/main" id="{E34FF3E2-0548-4E5D-A2C5-F467015FA269}"/>
                </a:ext>
              </a:extLst>
            </p:cNvPr>
            <p:cNvSpPr/>
            <p:nvPr/>
          </p:nvSpPr>
          <p:spPr>
            <a:xfrm>
              <a:off x="3490925" y="23966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6" name="Google Shape;4278;p52">
              <a:extLst>
                <a:ext uri="{FF2B5EF4-FFF2-40B4-BE49-F238E27FC236}">
                  <a16:creationId xmlns:a16="http://schemas.microsoft.com/office/drawing/2014/main" id="{5E4B691A-8F42-4105-B092-AFDCD97645A3}"/>
                </a:ext>
              </a:extLst>
            </p:cNvPr>
            <p:cNvSpPr/>
            <p:nvPr/>
          </p:nvSpPr>
          <p:spPr>
            <a:xfrm>
              <a:off x="3572600" y="23658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7" name="Google Shape;4279;p52">
              <a:extLst>
                <a:ext uri="{FF2B5EF4-FFF2-40B4-BE49-F238E27FC236}">
                  <a16:creationId xmlns:a16="http://schemas.microsoft.com/office/drawing/2014/main" id="{07769087-968D-44AD-BFF0-0CF4295C28A8}"/>
                </a:ext>
              </a:extLst>
            </p:cNvPr>
            <p:cNvSpPr/>
            <p:nvPr/>
          </p:nvSpPr>
          <p:spPr>
            <a:xfrm>
              <a:off x="3613725" y="2396600"/>
              <a:ext cx="28150" cy="24400"/>
            </a:xfrm>
            <a:custGeom>
              <a:avLst/>
              <a:gdLst/>
              <a:ahLst/>
              <a:cxnLst/>
              <a:rect l="l" t="t" r="r" b="b"/>
              <a:pathLst>
                <a:path w="1126" h="976" extrusionOk="0">
                  <a:moveTo>
                    <a:pt x="641" y="1"/>
                  </a:moveTo>
                  <a:cubicBezTo>
                    <a:pt x="218" y="1"/>
                    <a:pt x="0" y="521"/>
                    <a:pt x="303" y="835"/>
                  </a:cubicBezTo>
                  <a:cubicBezTo>
                    <a:pt x="400" y="932"/>
                    <a:pt x="519" y="976"/>
                    <a:pt x="636" y="976"/>
                  </a:cubicBezTo>
                  <a:cubicBezTo>
                    <a:pt x="885" y="976"/>
                    <a:pt x="1125" y="780"/>
                    <a:pt x="1125" y="484"/>
                  </a:cubicBezTo>
                  <a:cubicBezTo>
                    <a:pt x="1125" y="218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8" name="Google Shape;4280;p52">
              <a:extLst>
                <a:ext uri="{FF2B5EF4-FFF2-40B4-BE49-F238E27FC236}">
                  <a16:creationId xmlns:a16="http://schemas.microsoft.com/office/drawing/2014/main" id="{7A458B74-311B-46FD-90EF-B56C7ADB0097}"/>
                </a:ext>
              </a:extLst>
            </p:cNvPr>
            <p:cNvSpPr/>
            <p:nvPr/>
          </p:nvSpPr>
          <p:spPr>
            <a:xfrm>
              <a:off x="34337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6" y="1"/>
                  </a:moveTo>
                  <a:cubicBezTo>
                    <a:pt x="1855" y="1"/>
                    <a:pt x="1425" y="157"/>
                    <a:pt x="1077" y="505"/>
                  </a:cubicBezTo>
                  <a:cubicBezTo>
                    <a:pt x="1" y="1582"/>
                    <a:pt x="763" y="3420"/>
                    <a:pt x="2287" y="3420"/>
                  </a:cubicBezTo>
                  <a:cubicBezTo>
                    <a:pt x="3230" y="3420"/>
                    <a:pt x="3993" y="2658"/>
                    <a:pt x="4005" y="1715"/>
                  </a:cubicBezTo>
                  <a:cubicBezTo>
                    <a:pt x="4005" y="683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9" name="Google Shape;4281;p52">
              <a:extLst>
                <a:ext uri="{FF2B5EF4-FFF2-40B4-BE49-F238E27FC236}">
                  <a16:creationId xmlns:a16="http://schemas.microsoft.com/office/drawing/2014/main" id="{D522BEA5-7C7D-4062-9874-2E104ACC7B0B}"/>
                </a:ext>
              </a:extLst>
            </p:cNvPr>
            <p:cNvSpPr/>
            <p:nvPr/>
          </p:nvSpPr>
          <p:spPr>
            <a:xfrm>
              <a:off x="3478850" y="259407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0" name="Google Shape;4282;p52">
              <a:extLst>
                <a:ext uri="{FF2B5EF4-FFF2-40B4-BE49-F238E27FC236}">
                  <a16:creationId xmlns:a16="http://schemas.microsoft.com/office/drawing/2014/main" id="{DA332A01-AEB8-4DC7-86B6-D6AC3DC13DAF}"/>
                </a:ext>
              </a:extLst>
            </p:cNvPr>
            <p:cNvSpPr/>
            <p:nvPr/>
          </p:nvSpPr>
          <p:spPr>
            <a:xfrm>
              <a:off x="4004450" y="2497600"/>
              <a:ext cx="85600" cy="85325"/>
            </a:xfrm>
            <a:custGeom>
              <a:avLst/>
              <a:gdLst/>
              <a:ahLst/>
              <a:cxnLst/>
              <a:rect l="l" t="t" r="r" b="b"/>
              <a:pathLst>
                <a:path w="3424" h="3413" extrusionOk="0">
                  <a:moveTo>
                    <a:pt x="1718" y="1"/>
                  </a:moveTo>
                  <a:cubicBezTo>
                    <a:pt x="774" y="1"/>
                    <a:pt x="0" y="763"/>
                    <a:pt x="0" y="1707"/>
                  </a:cubicBezTo>
                  <a:cubicBezTo>
                    <a:pt x="0" y="2650"/>
                    <a:pt x="774" y="3412"/>
                    <a:pt x="1718" y="3412"/>
                  </a:cubicBezTo>
                  <a:cubicBezTo>
                    <a:pt x="2662" y="3412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1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1" name="Google Shape;4283;p52">
              <a:extLst>
                <a:ext uri="{FF2B5EF4-FFF2-40B4-BE49-F238E27FC236}">
                  <a16:creationId xmlns:a16="http://schemas.microsoft.com/office/drawing/2014/main" id="{DA8135B4-D626-485F-9DCE-E4AF68FCDA05}"/>
                </a:ext>
              </a:extLst>
            </p:cNvPr>
            <p:cNvSpPr/>
            <p:nvPr/>
          </p:nvSpPr>
          <p:spPr>
            <a:xfrm>
              <a:off x="4031350" y="2528150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2" y="1"/>
                  </a:moveTo>
                  <a:cubicBezTo>
                    <a:pt x="206" y="1"/>
                    <a:pt x="1" y="521"/>
                    <a:pt x="303" y="823"/>
                  </a:cubicBezTo>
                  <a:cubicBezTo>
                    <a:pt x="401" y="921"/>
                    <a:pt x="521" y="964"/>
                    <a:pt x="639" y="964"/>
                  </a:cubicBezTo>
                  <a:cubicBezTo>
                    <a:pt x="887" y="964"/>
                    <a:pt x="1126" y="772"/>
                    <a:pt x="1126" y="485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2" name="Google Shape;4284;p52">
              <a:extLst>
                <a:ext uri="{FF2B5EF4-FFF2-40B4-BE49-F238E27FC236}">
                  <a16:creationId xmlns:a16="http://schemas.microsoft.com/office/drawing/2014/main" id="{112C1F9F-9D0A-4838-997C-8A43DF6EC192}"/>
                </a:ext>
              </a:extLst>
            </p:cNvPr>
            <p:cNvSpPr/>
            <p:nvPr/>
          </p:nvSpPr>
          <p:spPr>
            <a:xfrm>
              <a:off x="4083975" y="24426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3" name="Google Shape;4285;p52">
              <a:extLst>
                <a:ext uri="{FF2B5EF4-FFF2-40B4-BE49-F238E27FC236}">
                  <a16:creationId xmlns:a16="http://schemas.microsoft.com/office/drawing/2014/main" id="{2154B9FE-BBCA-472E-9290-C3E295B6E0FF}"/>
                </a:ext>
              </a:extLst>
            </p:cNvPr>
            <p:cNvSpPr/>
            <p:nvPr/>
          </p:nvSpPr>
          <p:spPr>
            <a:xfrm>
              <a:off x="4129050" y="24734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4" name="Google Shape;4286;p52">
              <a:extLst>
                <a:ext uri="{FF2B5EF4-FFF2-40B4-BE49-F238E27FC236}">
                  <a16:creationId xmlns:a16="http://schemas.microsoft.com/office/drawing/2014/main" id="{6F13942F-2357-4130-A91C-FE42762CBCCF}"/>
                </a:ext>
              </a:extLst>
            </p:cNvPr>
            <p:cNvSpPr/>
            <p:nvPr/>
          </p:nvSpPr>
          <p:spPr>
            <a:xfrm>
              <a:off x="4150200" y="1716875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6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5" name="Google Shape;4287;p52">
              <a:extLst>
                <a:ext uri="{FF2B5EF4-FFF2-40B4-BE49-F238E27FC236}">
                  <a16:creationId xmlns:a16="http://schemas.microsoft.com/office/drawing/2014/main" id="{5B46E77F-A148-480D-99B6-728CF92306B5}"/>
                </a:ext>
              </a:extLst>
            </p:cNvPr>
            <p:cNvSpPr/>
            <p:nvPr/>
          </p:nvSpPr>
          <p:spPr>
            <a:xfrm>
              <a:off x="4195275" y="1747600"/>
              <a:ext cx="23900" cy="24225"/>
            </a:xfrm>
            <a:custGeom>
              <a:avLst/>
              <a:gdLst/>
              <a:ahLst/>
              <a:cxnLst/>
              <a:rect l="l" t="t" r="r" b="b"/>
              <a:pathLst>
                <a:path w="956" h="969" extrusionOk="0">
                  <a:moveTo>
                    <a:pt x="472" y="1"/>
                  </a:moveTo>
                  <a:cubicBezTo>
                    <a:pt x="206" y="1"/>
                    <a:pt x="0" y="219"/>
                    <a:pt x="0" y="485"/>
                  </a:cubicBezTo>
                  <a:cubicBezTo>
                    <a:pt x="0" y="751"/>
                    <a:pt x="206" y="969"/>
                    <a:pt x="472" y="969"/>
                  </a:cubicBezTo>
                  <a:cubicBezTo>
                    <a:pt x="750" y="969"/>
                    <a:pt x="956" y="751"/>
                    <a:pt x="956" y="485"/>
                  </a:cubicBezTo>
                  <a:cubicBezTo>
                    <a:pt x="956" y="219"/>
                    <a:pt x="750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6" name="Google Shape;4288;p52">
              <a:extLst>
                <a:ext uri="{FF2B5EF4-FFF2-40B4-BE49-F238E27FC236}">
                  <a16:creationId xmlns:a16="http://schemas.microsoft.com/office/drawing/2014/main" id="{DEAC5E97-46DD-479F-B1A5-709C0EB41897}"/>
                </a:ext>
              </a:extLst>
            </p:cNvPr>
            <p:cNvSpPr/>
            <p:nvPr/>
          </p:nvSpPr>
          <p:spPr>
            <a:xfrm>
              <a:off x="3795175" y="165910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32"/>
                    <a:pt x="2287" y="3432"/>
                  </a:cubicBezTo>
                  <a:cubicBezTo>
                    <a:pt x="3230" y="3432"/>
                    <a:pt x="4004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7" name="Google Shape;4289;p52">
              <a:extLst>
                <a:ext uri="{FF2B5EF4-FFF2-40B4-BE49-F238E27FC236}">
                  <a16:creationId xmlns:a16="http://schemas.microsoft.com/office/drawing/2014/main" id="{356EB8D3-D35A-4C56-8AE1-4384F8A6AE78}"/>
                </a:ext>
              </a:extLst>
            </p:cNvPr>
            <p:cNvSpPr/>
            <p:nvPr/>
          </p:nvSpPr>
          <p:spPr>
            <a:xfrm>
              <a:off x="3840525" y="1690150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473" y="1"/>
                  </a:moveTo>
                  <a:cubicBezTo>
                    <a:pt x="206" y="1"/>
                    <a:pt x="1" y="206"/>
                    <a:pt x="1" y="472"/>
                  </a:cubicBezTo>
                  <a:cubicBezTo>
                    <a:pt x="1" y="738"/>
                    <a:pt x="206" y="956"/>
                    <a:pt x="473" y="956"/>
                  </a:cubicBezTo>
                  <a:cubicBezTo>
                    <a:pt x="751" y="956"/>
                    <a:pt x="956" y="738"/>
                    <a:pt x="956" y="472"/>
                  </a:cubicBezTo>
                  <a:cubicBezTo>
                    <a:pt x="956" y="206"/>
                    <a:pt x="751" y="1"/>
                    <a:pt x="4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8" name="Google Shape;4290;p52">
              <a:extLst>
                <a:ext uri="{FF2B5EF4-FFF2-40B4-BE49-F238E27FC236}">
                  <a16:creationId xmlns:a16="http://schemas.microsoft.com/office/drawing/2014/main" id="{6B36B26C-0FA0-46E7-BF2C-D36C88593A54}"/>
                </a:ext>
              </a:extLst>
            </p:cNvPr>
            <p:cNvSpPr/>
            <p:nvPr/>
          </p:nvSpPr>
          <p:spPr>
            <a:xfrm>
              <a:off x="4047700" y="1961725"/>
              <a:ext cx="85600" cy="85600"/>
            </a:xfrm>
            <a:custGeom>
              <a:avLst/>
              <a:gdLst/>
              <a:ahLst/>
              <a:cxnLst/>
              <a:rect l="l" t="t" r="r" b="b"/>
              <a:pathLst>
                <a:path w="3424" h="3424" extrusionOk="0">
                  <a:moveTo>
                    <a:pt x="1718" y="0"/>
                  </a:moveTo>
                  <a:cubicBezTo>
                    <a:pt x="774" y="0"/>
                    <a:pt x="0" y="763"/>
                    <a:pt x="0" y="1706"/>
                  </a:cubicBezTo>
                  <a:cubicBezTo>
                    <a:pt x="0" y="2650"/>
                    <a:pt x="774" y="3424"/>
                    <a:pt x="1718" y="3424"/>
                  </a:cubicBezTo>
                  <a:cubicBezTo>
                    <a:pt x="2661" y="3424"/>
                    <a:pt x="3423" y="2650"/>
                    <a:pt x="3423" y="1706"/>
                  </a:cubicBezTo>
                  <a:cubicBezTo>
                    <a:pt x="3423" y="763"/>
                    <a:pt x="2661" y="0"/>
                    <a:pt x="171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9" name="Google Shape;4291;p52">
              <a:extLst>
                <a:ext uri="{FF2B5EF4-FFF2-40B4-BE49-F238E27FC236}">
                  <a16:creationId xmlns:a16="http://schemas.microsoft.com/office/drawing/2014/main" id="{DC1CFA41-5F56-490A-AECC-B51AA4419F2D}"/>
                </a:ext>
              </a:extLst>
            </p:cNvPr>
            <p:cNvSpPr/>
            <p:nvPr/>
          </p:nvSpPr>
          <p:spPr>
            <a:xfrm>
              <a:off x="4074600" y="199227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0"/>
                  </a:moveTo>
                  <a:cubicBezTo>
                    <a:pt x="206" y="0"/>
                    <a:pt x="1" y="520"/>
                    <a:pt x="303" y="823"/>
                  </a:cubicBezTo>
                  <a:cubicBezTo>
                    <a:pt x="402" y="922"/>
                    <a:pt x="524" y="966"/>
                    <a:pt x="644" y="966"/>
                  </a:cubicBezTo>
                  <a:cubicBezTo>
                    <a:pt x="890" y="966"/>
                    <a:pt x="1126" y="777"/>
                    <a:pt x="1126" y="484"/>
                  </a:cubicBezTo>
                  <a:cubicBezTo>
                    <a:pt x="1126" y="218"/>
                    <a:pt x="908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0" name="Google Shape;4292;p52">
              <a:extLst>
                <a:ext uri="{FF2B5EF4-FFF2-40B4-BE49-F238E27FC236}">
                  <a16:creationId xmlns:a16="http://schemas.microsoft.com/office/drawing/2014/main" id="{A63E74CB-4EB8-449D-BB6E-AFA749CFA3E7}"/>
                </a:ext>
              </a:extLst>
            </p:cNvPr>
            <p:cNvSpPr/>
            <p:nvPr/>
          </p:nvSpPr>
          <p:spPr>
            <a:xfrm>
              <a:off x="3560800" y="2016700"/>
              <a:ext cx="99825" cy="85675"/>
            </a:xfrm>
            <a:custGeom>
              <a:avLst/>
              <a:gdLst/>
              <a:ahLst/>
              <a:cxnLst/>
              <a:rect l="l" t="t" r="r" b="b"/>
              <a:pathLst>
                <a:path w="3993" h="3427" extrusionOk="0">
                  <a:moveTo>
                    <a:pt x="2272" y="0"/>
                  </a:moveTo>
                  <a:cubicBezTo>
                    <a:pt x="1853" y="0"/>
                    <a:pt x="1425" y="155"/>
                    <a:pt x="1077" y="499"/>
                  </a:cubicBezTo>
                  <a:cubicBezTo>
                    <a:pt x="0" y="1576"/>
                    <a:pt x="750" y="3414"/>
                    <a:pt x="2274" y="3426"/>
                  </a:cubicBezTo>
                  <a:cubicBezTo>
                    <a:pt x="3218" y="3426"/>
                    <a:pt x="3992" y="2652"/>
                    <a:pt x="3992" y="1709"/>
                  </a:cubicBezTo>
                  <a:cubicBezTo>
                    <a:pt x="3992" y="677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1" name="Google Shape;4293;p52">
              <a:extLst>
                <a:ext uri="{FF2B5EF4-FFF2-40B4-BE49-F238E27FC236}">
                  <a16:creationId xmlns:a16="http://schemas.microsoft.com/office/drawing/2014/main" id="{E1F00584-43BD-41F2-91D4-A47FD293D129}"/>
                </a:ext>
              </a:extLst>
            </p:cNvPr>
            <p:cNvSpPr/>
            <p:nvPr/>
          </p:nvSpPr>
          <p:spPr>
            <a:xfrm>
              <a:off x="3605850" y="2047300"/>
              <a:ext cx="23925" cy="24225"/>
            </a:xfrm>
            <a:custGeom>
              <a:avLst/>
              <a:gdLst/>
              <a:ahLst/>
              <a:cxnLst/>
              <a:rect l="l" t="t" r="r" b="b"/>
              <a:pathLst>
                <a:path w="957" h="969" extrusionOk="0">
                  <a:moveTo>
                    <a:pt x="472" y="1"/>
                  </a:moveTo>
                  <a:cubicBezTo>
                    <a:pt x="206" y="1"/>
                    <a:pt x="1" y="219"/>
                    <a:pt x="1" y="485"/>
                  </a:cubicBezTo>
                  <a:cubicBezTo>
                    <a:pt x="1" y="751"/>
                    <a:pt x="206" y="969"/>
                    <a:pt x="472" y="969"/>
                  </a:cubicBezTo>
                  <a:cubicBezTo>
                    <a:pt x="751" y="969"/>
                    <a:pt x="956" y="751"/>
                    <a:pt x="956" y="485"/>
                  </a:cubicBezTo>
                  <a:cubicBezTo>
                    <a:pt x="956" y="219"/>
                    <a:pt x="751" y="1"/>
                    <a:pt x="4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2" name="Google Shape;4294;p52">
              <a:extLst>
                <a:ext uri="{FF2B5EF4-FFF2-40B4-BE49-F238E27FC236}">
                  <a16:creationId xmlns:a16="http://schemas.microsoft.com/office/drawing/2014/main" id="{9D1A3E81-505D-4ED0-B4DF-F0FBBD40E77D}"/>
                </a:ext>
              </a:extLst>
            </p:cNvPr>
            <p:cNvSpPr/>
            <p:nvPr/>
          </p:nvSpPr>
          <p:spPr>
            <a:xfrm>
              <a:off x="3694475" y="23867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3" name="Google Shape;4295;p52">
              <a:extLst>
                <a:ext uri="{FF2B5EF4-FFF2-40B4-BE49-F238E27FC236}">
                  <a16:creationId xmlns:a16="http://schemas.microsoft.com/office/drawing/2014/main" id="{20C98CBA-6406-4DFA-BCC7-04EEABB769C1}"/>
                </a:ext>
              </a:extLst>
            </p:cNvPr>
            <p:cNvSpPr/>
            <p:nvPr/>
          </p:nvSpPr>
          <p:spPr>
            <a:xfrm>
              <a:off x="3735600" y="2417475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41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4" y="920"/>
                    <a:pt x="525" y="964"/>
                    <a:pt x="644" y="964"/>
                  </a:cubicBezTo>
                  <a:cubicBezTo>
                    <a:pt x="893" y="964"/>
                    <a:pt x="1129" y="771"/>
                    <a:pt x="1137" y="484"/>
                  </a:cubicBezTo>
                  <a:cubicBezTo>
                    <a:pt x="1137" y="218"/>
                    <a:pt x="920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4" name="Google Shape;4296;p52">
              <a:extLst>
                <a:ext uri="{FF2B5EF4-FFF2-40B4-BE49-F238E27FC236}">
                  <a16:creationId xmlns:a16="http://schemas.microsoft.com/office/drawing/2014/main" id="{ADE5E4CD-778D-4A16-83C4-026AB16227F7}"/>
                </a:ext>
              </a:extLst>
            </p:cNvPr>
            <p:cNvSpPr/>
            <p:nvPr/>
          </p:nvSpPr>
          <p:spPr>
            <a:xfrm>
              <a:off x="3795175" y="20286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32"/>
                    <a:pt x="4004" y="2658"/>
                    <a:pt x="4004" y="1715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5" name="Google Shape;4297;p52">
              <a:extLst>
                <a:ext uri="{FF2B5EF4-FFF2-40B4-BE49-F238E27FC236}">
                  <a16:creationId xmlns:a16="http://schemas.microsoft.com/office/drawing/2014/main" id="{6DB17A88-0A5F-4076-81A6-62E7E75746D0}"/>
                </a:ext>
              </a:extLst>
            </p:cNvPr>
            <p:cNvSpPr/>
            <p:nvPr/>
          </p:nvSpPr>
          <p:spPr>
            <a:xfrm>
              <a:off x="3836300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6" name="Google Shape;4298;p52">
              <a:extLst>
                <a:ext uri="{FF2B5EF4-FFF2-40B4-BE49-F238E27FC236}">
                  <a16:creationId xmlns:a16="http://schemas.microsoft.com/office/drawing/2014/main" id="{DB7C9644-0384-4259-ADC2-F0861E3F5C02}"/>
                </a:ext>
              </a:extLst>
            </p:cNvPr>
            <p:cNvSpPr/>
            <p:nvPr/>
          </p:nvSpPr>
          <p:spPr>
            <a:xfrm>
              <a:off x="3795175" y="191132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7" name="Google Shape;4299;p52">
              <a:extLst>
                <a:ext uri="{FF2B5EF4-FFF2-40B4-BE49-F238E27FC236}">
                  <a16:creationId xmlns:a16="http://schemas.microsoft.com/office/drawing/2014/main" id="{DF2FA73D-F1AA-4605-9B16-6CD8532E7C09}"/>
                </a:ext>
              </a:extLst>
            </p:cNvPr>
            <p:cNvSpPr/>
            <p:nvPr/>
          </p:nvSpPr>
          <p:spPr>
            <a:xfrm>
              <a:off x="3836300" y="19420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0"/>
                  </a:moveTo>
                  <a:cubicBezTo>
                    <a:pt x="218" y="0"/>
                    <a:pt x="0" y="520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6" y="964"/>
                    <a:pt x="1125" y="771"/>
                    <a:pt x="1125" y="484"/>
                  </a:cubicBezTo>
                  <a:cubicBezTo>
                    <a:pt x="1125" y="218"/>
                    <a:pt x="920" y="0"/>
                    <a:pt x="642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8" name="Google Shape;4300;p52">
              <a:extLst>
                <a:ext uri="{FF2B5EF4-FFF2-40B4-BE49-F238E27FC236}">
                  <a16:creationId xmlns:a16="http://schemas.microsoft.com/office/drawing/2014/main" id="{3DF2D039-3E7C-4022-8BF0-1B4DADAE8CD8}"/>
                </a:ext>
              </a:extLst>
            </p:cNvPr>
            <p:cNvSpPr/>
            <p:nvPr/>
          </p:nvSpPr>
          <p:spPr>
            <a:xfrm>
              <a:off x="3952725" y="180760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76" y="0"/>
                  </a:moveTo>
                  <a:cubicBezTo>
                    <a:pt x="1855" y="0"/>
                    <a:pt x="1425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4005" y="2657"/>
                    <a:pt x="4005" y="1714"/>
                  </a:cubicBezTo>
                  <a:cubicBezTo>
                    <a:pt x="4005" y="683"/>
                    <a:pt x="3157" y="0"/>
                    <a:pt x="22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9" name="Google Shape;4301;p52">
              <a:extLst>
                <a:ext uri="{FF2B5EF4-FFF2-40B4-BE49-F238E27FC236}">
                  <a16:creationId xmlns:a16="http://schemas.microsoft.com/office/drawing/2014/main" id="{4664F5C8-3CFE-4AE6-872D-2A828C3BF963}"/>
                </a:ext>
              </a:extLst>
            </p:cNvPr>
            <p:cNvSpPr/>
            <p:nvPr/>
          </p:nvSpPr>
          <p:spPr>
            <a:xfrm>
              <a:off x="3997800" y="18383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0" name="Google Shape;4302;p52">
              <a:extLst>
                <a:ext uri="{FF2B5EF4-FFF2-40B4-BE49-F238E27FC236}">
                  <a16:creationId xmlns:a16="http://schemas.microsoft.com/office/drawing/2014/main" id="{180EC98D-6891-40E8-93C1-1AE082F1E53B}"/>
                </a:ext>
              </a:extLst>
            </p:cNvPr>
            <p:cNvSpPr/>
            <p:nvPr/>
          </p:nvSpPr>
          <p:spPr>
            <a:xfrm>
              <a:off x="3931550" y="2028850"/>
              <a:ext cx="85625" cy="85625"/>
            </a:xfrm>
            <a:custGeom>
              <a:avLst/>
              <a:gdLst/>
              <a:ahLst/>
              <a:cxnLst/>
              <a:rect l="l" t="t" r="r" b="b"/>
              <a:pathLst>
                <a:path w="3425" h="3425" extrusionOk="0">
                  <a:moveTo>
                    <a:pt x="1707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24"/>
                    <a:pt x="1707" y="3424"/>
                  </a:cubicBezTo>
                  <a:cubicBezTo>
                    <a:pt x="2662" y="3424"/>
                    <a:pt x="3424" y="2650"/>
                    <a:pt x="3424" y="1707"/>
                  </a:cubicBezTo>
                  <a:cubicBezTo>
                    <a:pt x="3424" y="763"/>
                    <a:pt x="2662" y="1"/>
                    <a:pt x="1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1" name="Google Shape;4303;p52">
              <a:extLst>
                <a:ext uri="{FF2B5EF4-FFF2-40B4-BE49-F238E27FC236}">
                  <a16:creationId xmlns:a16="http://schemas.microsoft.com/office/drawing/2014/main" id="{063FC95B-EED4-4315-A200-35D9B105B776}"/>
                </a:ext>
              </a:extLst>
            </p:cNvPr>
            <p:cNvSpPr/>
            <p:nvPr/>
          </p:nvSpPr>
          <p:spPr>
            <a:xfrm>
              <a:off x="3958175" y="20594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2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8"/>
                    <a:pt x="920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2" name="Google Shape;4304;p52">
              <a:extLst>
                <a:ext uri="{FF2B5EF4-FFF2-40B4-BE49-F238E27FC236}">
                  <a16:creationId xmlns:a16="http://schemas.microsoft.com/office/drawing/2014/main" id="{70AEA8E9-19AA-481D-9779-E17923C53688}"/>
                </a:ext>
              </a:extLst>
            </p:cNvPr>
            <p:cNvSpPr/>
            <p:nvPr/>
          </p:nvSpPr>
          <p:spPr>
            <a:xfrm>
              <a:off x="4021375" y="162645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3" y="2657"/>
                    <a:pt x="3993" y="1714"/>
                  </a:cubicBezTo>
                  <a:cubicBezTo>
                    <a:pt x="3993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3" name="Google Shape;4305;p52">
              <a:extLst>
                <a:ext uri="{FF2B5EF4-FFF2-40B4-BE49-F238E27FC236}">
                  <a16:creationId xmlns:a16="http://schemas.microsoft.com/office/drawing/2014/main" id="{F35B3682-9EA5-451E-920C-FCD13F068B17}"/>
                </a:ext>
              </a:extLst>
            </p:cNvPr>
            <p:cNvSpPr/>
            <p:nvPr/>
          </p:nvSpPr>
          <p:spPr>
            <a:xfrm>
              <a:off x="4066450" y="1657200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4" name="Google Shape;4306;p52">
              <a:extLst>
                <a:ext uri="{FF2B5EF4-FFF2-40B4-BE49-F238E27FC236}">
                  <a16:creationId xmlns:a16="http://schemas.microsoft.com/office/drawing/2014/main" id="{C8A85FCE-62B0-4840-A151-593BC7641BA9}"/>
                </a:ext>
              </a:extLst>
            </p:cNvPr>
            <p:cNvSpPr/>
            <p:nvPr/>
          </p:nvSpPr>
          <p:spPr>
            <a:xfrm>
              <a:off x="4127225" y="3552550"/>
              <a:ext cx="118875" cy="101825"/>
            </a:xfrm>
            <a:custGeom>
              <a:avLst/>
              <a:gdLst/>
              <a:ahLst/>
              <a:cxnLst/>
              <a:rect l="l" t="t" r="r" b="b"/>
              <a:pathLst>
                <a:path w="4755" h="4073" extrusionOk="0">
                  <a:moveTo>
                    <a:pt x="2707" y="1"/>
                  </a:moveTo>
                  <a:cubicBezTo>
                    <a:pt x="2207" y="1"/>
                    <a:pt x="1698" y="186"/>
                    <a:pt x="1283" y="601"/>
                  </a:cubicBezTo>
                  <a:cubicBezTo>
                    <a:pt x="1" y="1883"/>
                    <a:pt x="908" y="4073"/>
                    <a:pt x="2722" y="4073"/>
                  </a:cubicBezTo>
                  <a:cubicBezTo>
                    <a:pt x="3835" y="4073"/>
                    <a:pt x="4755" y="3166"/>
                    <a:pt x="4755" y="2041"/>
                  </a:cubicBezTo>
                  <a:cubicBezTo>
                    <a:pt x="4755" y="813"/>
                    <a:pt x="3752" y="1"/>
                    <a:pt x="270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5" name="Google Shape;4307;p52">
              <a:extLst>
                <a:ext uri="{FF2B5EF4-FFF2-40B4-BE49-F238E27FC236}">
                  <a16:creationId xmlns:a16="http://schemas.microsoft.com/office/drawing/2014/main" id="{21799AE7-FA34-4CD3-BB99-F41FCD80C678}"/>
                </a:ext>
              </a:extLst>
            </p:cNvPr>
            <p:cNvSpPr/>
            <p:nvPr/>
          </p:nvSpPr>
          <p:spPr>
            <a:xfrm>
              <a:off x="4168050" y="3583300"/>
              <a:ext cx="47200" cy="40425"/>
            </a:xfrm>
            <a:custGeom>
              <a:avLst/>
              <a:gdLst/>
              <a:ahLst/>
              <a:cxnLst/>
              <a:rect l="l" t="t" r="r" b="b"/>
              <a:pathLst>
                <a:path w="1888" h="1617" extrusionOk="0">
                  <a:moveTo>
                    <a:pt x="1089" y="0"/>
                  </a:moveTo>
                  <a:cubicBezTo>
                    <a:pt x="363" y="0"/>
                    <a:pt x="1" y="871"/>
                    <a:pt x="509" y="1379"/>
                  </a:cubicBezTo>
                  <a:cubicBezTo>
                    <a:pt x="673" y="1543"/>
                    <a:pt x="874" y="1616"/>
                    <a:pt x="1073" y="1616"/>
                  </a:cubicBezTo>
                  <a:cubicBezTo>
                    <a:pt x="1488" y="1616"/>
                    <a:pt x="1888" y="1294"/>
                    <a:pt x="1888" y="811"/>
                  </a:cubicBezTo>
                  <a:cubicBezTo>
                    <a:pt x="1888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6" name="Google Shape;4308;p52">
              <a:extLst>
                <a:ext uri="{FF2B5EF4-FFF2-40B4-BE49-F238E27FC236}">
                  <a16:creationId xmlns:a16="http://schemas.microsoft.com/office/drawing/2014/main" id="{8742AEAD-CE66-4A54-96D2-E47A36A30D17}"/>
                </a:ext>
              </a:extLst>
            </p:cNvPr>
            <p:cNvSpPr/>
            <p:nvPr/>
          </p:nvSpPr>
          <p:spPr>
            <a:xfrm>
              <a:off x="4126025" y="406060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5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7" name="Google Shape;4309;p52">
              <a:extLst>
                <a:ext uri="{FF2B5EF4-FFF2-40B4-BE49-F238E27FC236}">
                  <a16:creationId xmlns:a16="http://schemas.microsoft.com/office/drawing/2014/main" id="{046C4439-2356-4AC6-9FBE-75965E43E402}"/>
                </a:ext>
              </a:extLst>
            </p:cNvPr>
            <p:cNvSpPr/>
            <p:nvPr/>
          </p:nvSpPr>
          <p:spPr>
            <a:xfrm>
              <a:off x="4166850" y="409105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3" y="1"/>
                  </a:moveTo>
                  <a:cubicBezTo>
                    <a:pt x="218" y="1"/>
                    <a:pt x="0" y="533"/>
                    <a:pt x="303" y="835"/>
                  </a:cubicBezTo>
                  <a:cubicBezTo>
                    <a:pt x="404" y="933"/>
                    <a:pt x="527" y="976"/>
                    <a:pt x="646" y="976"/>
                  </a:cubicBezTo>
                  <a:cubicBezTo>
                    <a:pt x="898" y="976"/>
                    <a:pt x="1137" y="784"/>
                    <a:pt x="1137" y="497"/>
                  </a:cubicBezTo>
                  <a:cubicBezTo>
                    <a:pt x="1137" y="218"/>
                    <a:pt x="920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8" name="Google Shape;4310;p52">
              <a:extLst>
                <a:ext uri="{FF2B5EF4-FFF2-40B4-BE49-F238E27FC236}">
                  <a16:creationId xmlns:a16="http://schemas.microsoft.com/office/drawing/2014/main" id="{FF2E6327-119D-4658-AA6B-58C0891EA5C4}"/>
                </a:ext>
              </a:extLst>
            </p:cNvPr>
            <p:cNvSpPr/>
            <p:nvPr/>
          </p:nvSpPr>
          <p:spPr>
            <a:xfrm>
              <a:off x="4173500" y="31406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1"/>
                  </a:moveTo>
                  <a:cubicBezTo>
                    <a:pt x="1865" y="1"/>
                    <a:pt x="1437" y="156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9" name="Google Shape;4311;p52">
              <a:extLst>
                <a:ext uri="{FF2B5EF4-FFF2-40B4-BE49-F238E27FC236}">
                  <a16:creationId xmlns:a16="http://schemas.microsoft.com/office/drawing/2014/main" id="{F2DD6991-42EC-48F7-A40C-997453470202}"/>
                </a:ext>
              </a:extLst>
            </p:cNvPr>
            <p:cNvSpPr/>
            <p:nvPr/>
          </p:nvSpPr>
          <p:spPr>
            <a:xfrm>
              <a:off x="4214625" y="3171400"/>
              <a:ext cx="28450" cy="24100"/>
            </a:xfrm>
            <a:custGeom>
              <a:avLst/>
              <a:gdLst/>
              <a:ahLst/>
              <a:cxnLst/>
              <a:rect l="l" t="t" r="r" b="b"/>
              <a:pathLst>
                <a:path w="1138" h="964" extrusionOk="0">
                  <a:moveTo>
                    <a:pt x="654" y="0"/>
                  </a:moveTo>
                  <a:cubicBezTo>
                    <a:pt x="218" y="0"/>
                    <a:pt x="0" y="521"/>
                    <a:pt x="303" y="823"/>
                  </a:cubicBezTo>
                  <a:cubicBezTo>
                    <a:pt x="404" y="920"/>
                    <a:pt x="526" y="964"/>
                    <a:pt x="644" y="964"/>
                  </a:cubicBezTo>
                  <a:cubicBezTo>
                    <a:pt x="893" y="964"/>
                    <a:pt x="1129" y="771"/>
                    <a:pt x="1138" y="484"/>
                  </a:cubicBezTo>
                  <a:cubicBezTo>
                    <a:pt x="1125" y="218"/>
                    <a:pt x="920" y="0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0" name="Google Shape;4312;p52">
              <a:extLst>
                <a:ext uri="{FF2B5EF4-FFF2-40B4-BE49-F238E27FC236}">
                  <a16:creationId xmlns:a16="http://schemas.microsoft.com/office/drawing/2014/main" id="{3D6C67E2-6961-45DF-A030-1BF570F05D25}"/>
                </a:ext>
              </a:extLst>
            </p:cNvPr>
            <p:cNvSpPr/>
            <p:nvPr/>
          </p:nvSpPr>
          <p:spPr>
            <a:xfrm>
              <a:off x="3610700" y="3121125"/>
              <a:ext cx="117050" cy="100200"/>
            </a:xfrm>
            <a:custGeom>
              <a:avLst/>
              <a:gdLst/>
              <a:ahLst/>
              <a:cxnLst/>
              <a:rect l="l" t="t" r="r" b="b"/>
              <a:pathLst>
                <a:path w="4682" h="4008" extrusionOk="0">
                  <a:moveTo>
                    <a:pt x="2663" y="0"/>
                  </a:moveTo>
                  <a:cubicBezTo>
                    <a:pt x="2169" y="0"/>
                    <a:pt x="1666" y="184"/>
                    <a:pt x="1258" y="596"/>
                  </a:cubicBezTo>
                  <a:cubicBezTo>
                    <a:pt x="0" y="1854"/>
                    <a:pt x="895" y="4007"/>
                    <a:pt x="2674" y="4007"/>
                  </a:cubicBezTo>
                  <a:cubicBezTo>
                    <a:pt x="3774" y="4007"/>
                    <a:pt x="4682" y="3112"/>
                    <a:pt x="4682" y="2011"/>
                  </a:cubicBezTo>
                  <a:cubicBezTo>
                    <a:pt x="4682" y="801"/>
                    <a:pt x="3692" y="0"/>
                    <a:pt x="266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1" name="Google Shape;4313;p52">
              <a:extLst>
                <a:ext uri="{FF2B5EF4-FFF2-40B4-BE49-F238E27FC236}">
                  <a16:creationId xmlns:a16="http://schemas.microsoft.com/office/drawing/2014/main" id="{1F4AC513-A776-4080-A0CA-B77245B9268E}"/>
                </a:ext>
              </a:extLst>
            </p:cNvPr>
            <p:cNvSpPr/>
            <p:nvPr/>
          </p:nvSpPr>
          <p:spPr>
            <a:xfrm>
              <a:off x="3658175" y="3152050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775" y="0"/>
                  </a:moveTo>
                  <a:cubicBezTo>
                    <a:pt x="351" y="0"/>
                    <a:pt x="0" y="339"/>
                    <a:pt x="0" y="774"/>
                  </a:cubicBezTo>
                  <a:cubicBezTo>
                    <a:pt x="0" y="1198"/>
                    <a:pt x="351" y="1549"/>
                    <a:pt x="775" y="1549"/>
                  </a:cubicBezTo>
                  <a:cubicBezTo>
                    <a:pt x="1210" y="1549"/>
                    <a:pt x="1549" y="1198"/>
                    <a:pt x="1549" y="774"/>
                  </a:cubicBezTo>
                  <a:cubicBezTo>
                    <a:pt x="1549" y="339"/>
                    <a:pt x="1210" y="0"/>
                    <a:pt x="77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2" name="Google Shape;4314;p52">
              <a:extLst>
                <a:ext uri="{FF2B5EF4-FFF2-40B4-BE49-F238E27FC236}">
                  <a16:creationId xmlns:a16="http://schemas.microsoft.com/office/drawing/2014/main" id="{6BF6A9B3-87AF-44B7-A9B1-6F47B2052255}"/>
                </a:ext>
              </a:extLst>
            </p:cNvPr>
            <p:cNvSpPr/>
            <p:nvPr/>
          </p:nvSpPr>
          <p:spPr>
            <a:xfrm>
              <a:off x="2178425" y="3469700"/>
              <a:ext cx="116175" cy="99700"/>
            </a:xfrm>
            <a:custGeom>
              <a:avLst/>
              <a:gdLst/>
              <a:ahLst/>
              <a:cxnLst/>
              <a:rect l="l" t="t" r="r" b="b"/>
              <a:pathLst>
                <a:path w="4647" h="3988" extrusionOk="0">
                  <a:moveTo>
                    <a:pt x="2642" y="0"/>
                  </a:moveTo>
                  <a:cubicBezTo>
                    <a:pt x="2152" y="0"/>
                    <a:pt x="1654" y="182"/>
                    <a:pt x="1247" y="589"/>
                  </a:cubicBezTo>
                  <a:cubicBezTo>
                    <a:pt x="1" y="1847"/>
                    <a:pt x="884" y="3988"/>
                    <a:pt x="2662" y="3988"/>
                  </a:cubicBezTo>
                  <a:cubicBezTo>
                    <a:pt x="3751" y="3976"/>
                    <a:pt x="4646" y="3093"/>
                    <a:pt x="4646" y="1992"/>
                  </a:cubicBezTo>
                  <a:cubicBezTo>
                    <a:pt x="4646" y="797"/>
                    <a:pt x="3665" y="0"/>
                    <a:pt x="26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3" name="Google Shape;4315;p52">
              <a:extLst>
                <a:ext uri="{FF2B5EF4-FFF2-40B4-BE49-F238E27FC236}">
                  <a16:creationId xmlns:a16="http://schemas.microsoft.com/office/drawing/2014/main" id="{6F7BCE5A-8747-42C7-A85C-E579114C3C10}"/>
                </a:ext>
              </a:extLst>
            </p:cNvPr>
            <p:cNvSpPr/>
            <p:nvPr/>
          </p:nvSpPr>
          <p:spPr>
            <a:xfrm>
              <a:off x="2225925" y="3500425"/>
              <a:ext cx="38125" cy="38125"/>
            </a:xfrm>
            <a:custGeom>
              <a:avLst/>
              <a:gdLst/>
              <a:ahLst/>
              <a:cxnLst/>
              <a:rect l="l" t="t" r="r" b="b"/>
              <a:pathLst>
                <a:path w="1525" h="1525" extrusionOk="0">
                  <a:moveTo>
                    <a:pt x="762" y="1"/>
                  </a:moveTo>
                  <a:cubicBezTo>
                    <a:pt x="339" y="1"/>
                    <a:pt x="0" y="339"/>
                    <a:pt x="0" y="763"/>
                  </a:cubicBezTo>
                  <a:cubicBezTo>
                    <a:pt x="0" y="1186"/>
                    <a:pt x="339" y="1525"/>
                    <a:pt x="762" y="1525"/>
                  </a:cubicBezTo>
                  <a:cubicBezTo>
                    <a:pt x="1173" y="1525"/>
                    <a:pt x="1524" y="1186"/>
                    <a:pt x="1524" y="763"/>
                  </a:cubicBezTo>
                  <a:cubicBezTo>
                    <a:pt x="1524" y="339"/>
                    <a:pt x="1173" y="1"/>
                    <a:pt x="76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4" name="Google Shape;4316;p52">
              <a:extLst>
                <a:ext uri="{FF2B5EF4-FFF2-40B4-BE49-F238E27FC236}">
                  <a16:creationId xmlns:a16="http://schemas.microsoft.com/office/drawing/2014/main" id="{756C0CC3-FFF0-4A26-A834-149BA35B16C6}"/>
                </a:ext>
              </a:extLst>
            </p:cNvPr>
            <p:cNvSpPr/>
            <p:nvPr/>
          </p:nvSpPr>
          <p:spPr>
            <a:xfrm>
              <a:off x="1469875" y="25294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4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32"/>
                    <a:pt x="2299" y="3432"/>
                  </a:cubicBezTo>
                  <a:cubicBezTo>
                    <a:pt x="3242" y="3419"/>
                    <a:pt x="4004" y="2657"/>
                    <a:pt x="4004" y="1714"/>
                  </a:cubicBezTo>
                  <a:cubicBezTo>
                    <a:pt x="4004" y="682"/>
                    <a:pt x="3162" y="0"/>
                    <a:pt x="22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5" name="Google Shape;4317;p52">
              <a:extLst>
                <a:ext uri="{FF2B5EF4-FFF2-40B4-BE49-F238E27FC236}">
                  <a16:creationId xmlns:a16="http://schemas.microsoft.com/office/drawing/2014/main" id="{06EDE1BB-E511-4251-B731-B719848FE538}"/>
                </a:ext>
              </a:extLst>
            </p:cNvPr>
            <p:cNvSpPr/>
            <p:nvPr/>
          </p:nvSpPr>
          <p:spPr>
            <a:xfrm>
              <a:off x="1511000" y="25602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2" y="922"/>
                    <a:pt x="524" y="967"/>
                    <a:pt x="643" y="967"/>
                  </a:cubicBezTo>
                  <a:cubicBezTo>
                    <a:pt x="890" y="967"/>
                    <a:pt x="1125" y="778"/>
                    <a:pt x="1125" y="485"/>
                  </a:cubicBezTo>
                  <a:cubicBezTo>
                    <a:pt x="1125" y="219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6" name="Google Shape;4318;p52">
              <a:extLst>
                <a:ext uri="{FF2B5EF4-FFF2-40B4-BE49-F238E27FC236}">
                  <a16:creationId xmlns:a16="http://schemas.microsoft.com/office/drawing/2014/main" id="{50E8359B-9117-4A6A-9FF8-65F2FFB28CB1}"/>
                </a:ext>
              </a:extLst>
            </p:cNvPr>
            <p:cNvSpPr/>
            <p:nvPr/>
          </p:nvSpPr>
          <p:spPr>
            <a:xfrm>
              <a:off x="1786500" y="2996100"/>
              <a:ext cx="99825" cy="85500"/>
            </a:xfrm>
            <a:custGeom>
              <a:avLst/>
              <a:gdLst/>
              <a:ahLst/>
              <a:cxnLst/>
              <a:rect l="l" t="t" r="r" b="b"/>
              <a:pathLst>
                <a:path w="3993" h="3420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50" y="3420"/>
                    <a:pt x="2275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7" name="Google Shape;4319;p52">
              <a:extLst>
                <a:ext uri="{FF2B5EF4-FFF2-40B4-BE49-F238E27FC236}">
                  <a16:creationId xmlns:a16="http://schemas.microsoft.com/office/drawing/2014/main" id="{76C8814C-E7D3-4482-88B2-B0C45FFF4D59}"/>
                </a:ext>
              </a:extLst>
            </p:cNvPr>
            <p:cNvSpPr/>
            <p:nvPr/>
          </p:nvSpPr>
          <p:spPr>
            <a:xfrm>
              <a:off x="1831250" y="30268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8" name="Google Shape;4320;p52">
              <a:extLst>
                <a:ext uri="{FF2B5EF4-FFF2-40B4-BE49-F238E27FC236}">
                  <a16:creationId xmlns:a16="http://schemas.microsoft.com/office/drawing/2014/main" id="{1F459FF3-5605-4698-8B68-2603CC9077F4}"/>
                </a:ext>
              </a:extLst>
            </p:cNvPr>
            <p:cNvSpPr/>
            <p:nvPr/>
          </p:nvSpPr>
          <p:spPr>
            <a:xfrm>
              <a:off x="1886600" y="3253450"/>
              <a:ext cx="99825" cy="85525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9" name="Google Shape;4321;p52">
              <a:extLst>
                <a:ext uri="{FF2B5EF4-FFF2-40B4-BE49-F238E27FC236}">
                  <a16:creationId xmlns:a16="http://schemas.microsoft.com/office/drawing/2014/main" id="{417C5E06-F62C-4131-B887-21FEAA31383E}"/>
                </a:ext>
              </a:extLst>
            </p:cNvPr>
            <p:cNvSpPr/>
            <p:nvPr/>
          </p:nvSpPr>
          <p:spPr>
            <a:xfrm>
              <a:off x="1931650" y="3284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4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4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0" name="Google Shape;4322;p52">
              <a:extLst>
                <a:ext uri="{FF2B5EF4-FFF2-40B4-BE49-F238E27FC236}">
                  <a16:creationId xmlns:a16="http://schemas.microsoft.com/office/drawing/2014/main" id="{56563C94-263E-4370-83A5-4934F335A61C}"/>
                </a:ext>
              </a:extLst>
            </p:cNvPr>
            <p:cNvSpPr/>
            <p:nvPr/>
          </p:nvSpPr>
          <p:spPr>
            <a:xfrm>
              <a:off x="2044475" y="25633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2"/>
                    <a:pt x="774" y="3420"/>
                    <a:pt x="2298" y="3420"/>
                  </a:cubicBezTo>
                  <a:cubicBezTo>
                    <a:pt x="3242" y="3420"/>
                    <a:pt x="4004" y="2658"/>
                    <a:pt x="4004" y="1715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1" name="Google Shape;4323;p52">
              <a:extLst>
                <a:ext uri="{FF2B5EF4-FFF2-40B4-BE49-F238E27FC236}">
                  <a16:creationId xmlns:a16="http://schemas.microsoft.com/office/drawing/2014/main" id="{2A927DD7-0655-4197-AF78-774F5F93FEDA}"/>
                </a:ext>
              </a:extLst>
            </p:cNvPr>
            <p:cNvSpPr/>
            <p:nvPr/>
          </p:nvSpPr>
          <p:spPr>
            <a:xfrm>
              <a:off x="2089525" y="2594075"/>
              <a:ext cx="24525" cy="24225"/>
            </a:xfrm>
            <a:custGeom>
              <a:avLst/>
              <a:gdLst/>
              <a:ahLst/>
              <a:cxnLst/>
              <a:rect l="l" t="t" r="r" b="b"/>
              <a:pathLst>
                <a:path w="981" h="969" extrusionOk="0">
                  <a:moveTo>
                    <a:pt x="496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96" y="968"/>
                  </a:cubicBezTo>
                  <a:cubicBezTo>
                    <a:pt x="763" y="968"/>
                    <a:pt x="980" y="751"/>
                    <a:pt x="980" y="485"/>
                  </a:cubicBezTo>
                  <a:cubicBezTo>
                    <a:pt x="980" y="218"/>
                    <a:pt x="763" y="1"/>
                    <a:pt x="496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2" name="Google Shape;4324;p52">
              <a:extLst>
                <a:ext uri="{FF2B5EF4-FFF2-40B4-BE49-F238E27FC236}">
                  <a16:creationId xmlns:a16="http://schemas.microsoft.com/office/drawing/2014/main" id="{B680B03D-5BD1-4124-ACE4-AC24D71FC590}"/>
                </a:ext>
              </a:extLst>
            </p:cNvPr>
            <p:cNvSpPr/>
            <p:nvPr/>
          </p:nvSpPr>
          <p:spPr>
            <a:xfrm>
              <a:off x="1400000" y="17814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0"/>
                  </a:moveTo>
                  <a:cubicBezTo>
                    <a:pt x="1854" y="0"/>
                    <a:pt x="1426" y="158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1" y="3425"/>
                    <a:pt x="3993" y="2663"/>
                    <a:pt x="3993" y="1720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3" name="Google Shape;4325;p52">
              <a:extLst>
                <a:ext uri="{FF2B5EF4-FFF2-40B4-BE49-F238E27FC236}">
                  <a16:creationId xmlns:a16="http://schemas.microsoft.com/office/drawing/2014/main" id="{F225513E-D277-4DEB-9BB5-9ADD47AE473D}"/>
                </a:ext>
              </a:extLst>
            </p:cNvPr>
            <p:cNvSpPr/>
            <p:nvPr/>
          </p:nvSpPr>
          <p:spPr>
            <a:xfrm>
              <a:off x="1440825" y="1812325"/>
              <a:ext cx="28450" cy="24125"/>
            </a:xfrm>
            <a:custGeom>
              <a:avLst/>
              <a:gdLst/>
              <a:ahLst/>
              <a:cxnLst/>
              <a:rect l="l" t="t" r="r" b="b"/>
              <a:pathLst>
                <a:path w="1138" h="965" extrusionOk="0">
                  <a:moveTo>
                    <a:pt x="654" y="1"/>
                  </a:moveTo>
                  <a:cubicBezTo>
                    <a:pt x="219" y="1"/>
                    <a:pt x="1" y="509"/>
                    <a:pt x="315" y="823"/>
                  </a:cubicBezTo>
                  <a:cubicBezTo>
                    <a:pt x="413" y="921"/>
                    <a:pt x="533" y="964"/>
                    <a:pt x="651" y="964"/>
                  </a:cubicBezTo>
                  <a:cubicBezTo>
                    <a:pt x="899" y="964"/>
                    <a:pt x="1138" y="772"/>
                    <a:pt x="1138" y="485"/>
                  </a:cubicBezTo>
                  <a:cubicBezTo>
                    <a:pt x="1138" y="206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4" name="Google Shape;4326;p52">
              <a:extLst>
                <a:ext uri="{FF2B5EF4-FFF2-40B4-BE49-F238E27FC236}">
                  <a16:creationId xmlns:a16="http://schemas.microsoft.com/office/drawing/2014/main" id="{C4A0D86F-F027-41FD-ACCC-20AF9BA82732}"/>
                </a:ext>
              </a:extLst>
            </p:cNvPr>
            <p:cNvSpPr/>
            <p:nvPr/>
          </p:nvSpPr>
          <p:spPr>
            <a:xfrm>
              <a:off x="1944050" y="13533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32"/>
                    <a:pt x="2299" y="3432"/>
                  </a:cubicBezTo>
                  <a:cubicBezTo>
                    <a:pt x="3243" y="3420"/>
                    <a:pt x="4005" y="2658"/>
                    <a:pt x="4005" y="1715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5" name="Google Shape;4327;p52">
              <a:extLst>
                <a:ext uri="{FF2B5EF4-FFF2-40B4-BE49-F238E27FC236}">
                  <a16:creationId xmlns:a16="http://schemas.microsoft.com/office/drawing/2014/main" id="{6E4BBA1F-1AC6-41B4-BE16-AC964F290F1B}"/>
                </a:ext>
              </a:extLst>
            </p:cNvPr>
            <p:cNvSpPr/>
            <p:nvPr/>
          </p:nvSpPr>
          <p:spPr>
            <a:xfrm>
              <a:off x="1989425" y="13841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06" y="1"/>
                    <a:pt x="0" y="218"/>
                    <a:pt x="0" y="485"/>
                  </a:cubicBezTo>
                  <a:cubicBezTo>
                    <a:pt x="0" y="751"/>
                    <a:pt x="206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6" name="Google Shape;4328;p52">
              <a:extLst>
                <a:ext uri="{FF2B5EF4-FFF2-40B4-BE49-F238E27FC236}">
                  <a16:creationId xmlns:a16="http://schemas.microsoft.com/office/drawing/2014/main" id="{78956327-8E22-4295-81FD-309FAEBCADE7}"/>
                </a:ext>
              </a:extLst>
            </p:cNvPr>
            <p:cNvSpPr/>
            <p:nvPr/>
          </p:nvSpPr>
          <p:spPr>
            <a:xfrm>
              <a:off x="1638625" y="13654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7" name="Google Shape;4329;p52">
              <a:extLst>
                <a:ext uri="{FF2B5EF4-FFF2-40B4-BE49-F238E27FC236}">
                  <a16:creationId xmlns:a16="http://schemas.microsoft.com/office/drawing/2014/main" id="{F1198474-2876-452F-985D-B0473D17C966}"/>
                </a:ext>
              </a:extLst>
            </p:cNvPr>
            <p:cNvSpPr/>
            <p:nvPr/>
          </p:nvSpPr>
          <p:spPr>
            <a:xfrm>
              <a:off x="1683375" y="13962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8" name="Google Shape;4330;p52">
              <a:extLst>
                <a:ext uri="{FF2B5EF4-FFF2-40B4-BE49-F238E27FC236}">
                  <a16:creationId xmlns:a16="http://schemas.microsoft.com/office/drawing/2014/main" id="{EEFD1C84-B53F-4AD6-8E2C-B7559EC0095F}"/>
                </a:ext>
              </a:extLst>
            </p:cNvPr>
            <p:cNvSpPr/>
            <p:nvPr/>
          </p:nvSpPr>
          <p:spPr>
            <a:xfrm>
              <a:off x="1575725" y="1262625"/>
              <a:ext cx="99800" cy="85525"/>
            </a:xfrm>
            <a:custGeom>
              <a:avLst/>
              <a:gdLst/>
              <a:ahLst/>
              <a:cxnLst/>
              <a:rect l="l" t="t" r="r" b="b"/>
              <a:pathLst>
                <a:path w="3992" h="3421" extrusionOk="0">
                  <a:moveTo>
                    <a:pt x="2272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9" name="Google Shape;4331;p52">
              <a:extLst>
                <a:ext uri="{FF2B5EF4-FFF2-40B4-BE49-F238E27FC236}">
                  <a16:creationId xmlns:a16="http://schemas.microsoft.com/office/drawing/2014/main" id="{046FF57D-66AC-4CC2-8CD8-457C95B618B4}"/>
                </a:ext>
              </a:extLst>
            </p:cNvPr>
            <p:cNvSpPr/>
            <p:nvPr/>
          </p:nvSpPr>
          <p:spPr>
            <a:xfrm>
              <a:off x="162077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0" name="Google Shape;4332;p52">
              <a:extLst>
                <a:ext uri="{FF2B5EF4-FFF2-40B4-BE49-F238E27FC236}">
                  <a16:creationId xmlns:a16="http://schemas.microsoft.com/office/drawing/2014/main" id="{4FD88CDA-B2B8-4F02-8039-ABE1C1409643}"/>
                </a:ext>
              </a:extLst>
            </p:cNvPr>
            <p:cNvSpPr/>
            <p:nvPr/>
          </p:nvSpPr>
          <p:spPr>
            <a:xfrm>
              <a:off x="1513425" y="1444250"/>
              <a:ext cx="100125" cy="85650"/>
            </a:xfrm>
            <a:custGeom>
              <a:avLst/>
              <a:gdLst/>
              <a:ahLst/>
              <a:cxnLst/>
              <a:rect l="l" t="t" r="r" b="b"/>
              <a:pathLst>
                <a:path w="4005" h="3426" extrusionOk="0">
                  <a:moveTo>
                    <a:pt x="2276" y="1"/>
                  </a:moveTo>
                  <a:cubicBezTo>
                    <a:pt x="1854" y="1"/>
                    <a:pt x="1425" y="158"/>
                    <a:pt x="1077" y="510"/>
                  </a:cubicBezTo>
                  <a:cubicBezTo>
                    <a:pt x="0" y="1587"/>
                    <a:pt x="762" y="3425"/>
                    <a:pt x="2286" y="3425"/>
                  </a:cubicBezTo>
                  <a:cubicBezTo>
                    <a:pt x="3230" y="3425"/>
                    <a:pt x="3992" y="2663"/>
                    <a:pt x="4004" y="1720"/>
                  </a:cubicBezTo>
                  <a:cubicBezTo>
                    <a:pt x="4004" y="688"/>
                    <a:pt x="3157" y="1"/>
                    <a:pt x="227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1" name="Google Shape;4333;p52">
              <a:extLst>
                <a:ext uri="{FF2B5EF4-FFF2-40B4-BE49-F238E27FC236}">
                  <a16:creationId xmlns:a16="http://schemas.microsoft.com/office/drawing/2014/main" id="{380895F1-6257-4569-94A8-535F5F83CB46}"/>
                </a:ext>
              </a:extLst>
            </p:cNvPr>
            <p:cNvSpPr/>
            <p:nvPr/>
          </p:nvSpPr>
          <p:spPr>
            <a:xfrm>
              <a:off x="1554550" y="1475125"/>
              <a:ext cx="28150" cy="24125"/>
            </a:xfrm>
            <a:custGeom>
              <a:avLst/>
              <a:gdLst/>
              <a:ahLst/>
              <a:cxnLst/>
              <a:rect l="l" t="t" r="r" b="b"/>
              <a:pathLst>
                <a:path w="1126" h="965" extrusionOk="0">
                  <a:moveTo>
                    <a:pt x="641" y="1"/>
                  </a:moveTo>
                  <a:cubicBezTo>
                    <a:pt x="218" y="1"/>
                    <a:pt x="0" y="521"/>
                    <a:pt x="303" y="823"/>
                  </a:cubicBezTo>
                  <a:cubicBezTo>
                    <a:pt x="400" y="921"/>
                    <a:pt x="520" y="964"/>
                    <a:pt x="638" y="964"/>
                  </a:cubicBezTo>
                  <a:cubicBezTo>
                    <a:pt x="886" y="964"/>
                    <a:pt x="1125" y="772"/>
                    <a:pt x="1125" y="485"/>
                  </a:cubicBezTo>
                  <a:cubicBezTo>
                    <a:pt x="1125" y="206"/>
                    <a:pt x="908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2" name="Google Shape;4334;p52">
              <a:extLst>
                <a:ext uri="{FF2B5EF4-FFF2-40B4-BE49-F238E27FC236}">
                  <a16:creationId xmlns:a16="http://schemas.microsoft.com/office/drawing/2014/main" id="{0E5AAA30-8EE1-4046-870D-27959FA3BF24}"/>
                </a:ext>
              </a:extLst>
            </p:cNvPr>
            <p:cNvSpPr/>
            <p:nvPr/>
          </p:nvSpPr>
          <p:spPr>
            <a:xfrm>
              <a:off x="1778025" y="1377550"/>
              <a:ext cx="100025" cy="85500"/>
            </a:xfrm>
            <a:custGeom>
              <a:avLst/>
              <a:gdLst/>
              <a:ahLst/>
              <a:cxnLst/>
              <a:rect l="l" t="t" r="r" b="b"/>
              <a:pathLst>
                <a:path w="4001" h="3420" extrusionOk="0">
                  <a:moveTo>
                    <a:pt x="2279" y="1"/>
                  </a:moveTo>
                  <a:cubicBezTo>
                    <a:pt x="1859" y="1"/>
                    <a:pt x="1429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26"/>
                  </a:cubicBezTo>
                  <a:cubicBezTo>
                    <a:pt x="4001" y="686"/>
                    <a:pt x="3161" y="1"/>
                    <a:pt x="22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3" name="Google Shape;4335;p52">
              <a:extLst>
                <a:ext uri="{FF2B5EF4-FFF2-40B4-BE49-F238E27FC236}">
                  <a16:creationId xmlns:a16="http://schemas.microsoft.com/office/drawing/2014/main" id="{8BDD8AEC-4F4F-4801-AF49-24E187683EAB}"/>
                </a:ext>
              </a:extLst>
            </p:cNvPr>
            <p:cNvSpPr/>
            <p:nvPr/>
          </p:nvSpPr>
          <p:spPr>
            <a:xfrm>
              <a:off x="1823100" y="14083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4" name="Google Shape;4336;p52">
              <a:extLst>
                <a:ext uri="{FF2B5EF4-FFF2-40B4-BE49-F238E27FC236}">
                  <a16:creationId xmlns:a16="http://schemas.microsoft.com/office/drawing/2014/main" id="{7D479EA7-15F2-4109-BA84-5D9D49468759}"/>
                </a:ext>
              </a:extLst>
            </p:cNvPr>
            <p:cNvSpPr/>
            <p:nvPr/>
          </p:nvSpPr>
          <p:spPr>
            <a:xfrm>
              <a:off x="2014825" y="14200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6"/>
                    <a:pt x="2287" y="3426"/>
                  </a:cubicBezTo>
                  <a:cubicBezTo>
                    <a:pt x="3230" y="3426"/>
                    <a:pt x="3992" y="2663"/>
                    <a:pt x="3992" y="1720"/>
                  </a:cubicBezTo>
                  <a:cubicBezTo>
                    <a:pt x="3992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5" name="Google Shape;4337;p52">
              <a:extLst>
                <a:ext uri="{FF2B5EF4-FFF2-40B4-BE49-F238E27FC236}">
                  <a16:creationId xmlns:a16="http://schemas.microsoft.com/office/drawing/2014/main" id="{D8F6C2EC-57E2-4F22-93BB-7EEE04F5006E}"/>
                </a:ext>
              </a:extLst>
            </p:cNvPr>
            <p:cNvSpPr/>
            <p:nvPr/>
          </p:nvSpPr>
          <p:spPr>
            <a:xfrm>
              <a:off x="2059875" y="145095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9" y="0"/>
                    <a:pt x="1" y="218"/>
                    <a:pt x="1" y="484"/>
                  </a:cubicBezTo>
                  <a:cubicBezTo>
                    <a:pt x="1" y="750"/>
                    <a:pt x="219" y="968"/>
                    <a:pt x="485" y="968"/>
                  </a:cubicBezTo>
                  <a:cubicBezTo>
                    <a:pt x="751" y="968"/>
                    <a:pt x="969" y="750"/>
                    <a:pt x="969" y="484"/>
                  </a:cubicBezTo>
                  <a:cubicBezTo>
                    <a:pt x="969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6" name="Google Shape;4338;p52">
              <a:extLst>
                <a:ext uri="{FF2B5EF4-FFF2-40B4-BE49-F238E27FC236}">
                  <a16:creationId xmlns:a16="http://schemas.microsoft.com/office/drawing/2014/main" id="{ADB30CC4-EA6A-4FFC-A208-B0A7D1F9612A}"/>
                </a:ext>
              </a:extLst>
            </p:cNvPr>
            <p:cNvSpPr/>
            <p:nvPr/>
          </p:nvSpPr>
          <p:spPr>
            <a:xfrm>
              <a:off x="2149400" y="1377625"/>
              <a:ext cx="99825" cy="85450"/>
            </a:xfrm>
            <a:custGeom>
              <a:avLst/>
              <a:gdLst/>
              <a:ahLst/>
              <a:cxnLst/>
              <a:rect l="l" t="t" r="r" b="b"/>
              <a:pathLst>
                <a:path w="3993" h="3418" extrusionOk="0">
                  <a:moveTo>
                    <a:pt x="2266" y="1"/>
                  </a:moveTo>
                  <a:cubicBezTo>
                    <a:pt x="1849" y="1"/>
                    <a:pt x="1423" y="155"/>
                    <a:pt x="1077" y="502"/>
                  </a:cubicBezTo>
                  <a:cubicBezTo>
                    <a:pt x="1" y="1566"/>
                    <a:pt x="751" y="3417"/>
                    <a:pt x="2275" y="3417"/>
                  </a:cubicBezTo>
                  <a:cubicBezTo>
                    <a:pt x="2282" y="3417"/>
                    <a:pt x="2290" y="3417"/>
                    <a:pt x="2297" y="3417"/>
                  </a:cubicBezTo>
                  <a:cubicBezTo>
                    <a:pt x="3230" y="3417"/>
                    <a:pt x="3993" y="2660"/>
                    <a:pt x="3993" y="1723"/>
                  </a:cubicBezTo>
                  <a:cubicBezTo>
                    <a:pt x="3993" y="689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7" name="Google Shape;4339;p52">
              <a:extLst>
                <a:ext uri="{FF2B5EF4-FFF2-40B4-BE49-F238E27FC236}">
                  <a16:creationId xmlns:a16="http://schemas.microsoft.com/office/drawing/2014/main" id="{FF7EDACE-1470-4CE5-AE0B-AF8B9AED1DFD}"/>
                </a:ext>
              </a:extLst>
            </p:cNvPr>
            <p:cNvSpPr/>
            <p:nvPr/>
          </p:nvSpPr>
          <p:spPr>
            <a:xfrm>
              <a:off x="2190025" y="1408600"/>
              <a:ext cx="28350" cy="24100"/>
            </a:xfrm>
            <a:custGeom>
              <a:avLst/>
              <a:gdLst/>
              <a:ahLst/>
              <a:cxnLst/>
              <a:rect l="l" t="t" r="r" b="b"/>
              <a:pathLst>
                <a:path w="1134" h="964" extrusionOk="0">
                  <a:moveTo>
                    <a:pt x="635" y="0"/>
                  </a:moveTo>
                  <a:cubicBezTo>
                    <a:pt x="209" y="0"/>
                    <a:pt x="0" y="512"/>
                    <a:pt x="311" y="823"/>
                  </a:cubicBezTo>
                  <a:cubicBezTo>
                    <a:pt x="408" y="920"/>
                    <a:pt x="528" y="964"/>
                    <a:pt x="646" y="964"/>
                  </a:cubicBezTo>
                  <a:cubicBezTo>
                    <a:pt x="895" y="964"/>
                    <a:pt x="1134" y="771"/>
                    <a:pt x="1134" y="484"/>
                  </a:cubicBezTo>
                  <a:cubicBezTo>
                    <a:pt x="1134" y="206"/>
                    <a:pt x="916" y="0"/>
                    <a:pt x="650" y="0"/>
                  </a:cubicBezTo>
                  <a:cubicBezTo>
                    <a:pt x="645" y="0"/>
                    <a:pt x="640" y="0"/>
                    <a:pt x="63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8" name="Google Shape;4340;p52">
              <a:extLst>
                <a:ext uri="{FF2B5EF4-FFF2-40B4-BE49-F238E27FC236}">
                  <a16:creationId xmlns:a16="http://schemas.microsoft.com/office/drawing/2014/main" id="{86E82EFA-020B-4A34-B131-075A4643CE9E}"/>
                </a:ext>
              </a:extLst>
            </p:cNvPr>
            <p:cNvSpPr/>
            <p:nvPr/>
          </p:nvSpPr>
          <p:spPr>
            <a:xfrm>
              <a:off x="2149400" y="16057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6" y="1"/>
                  </a:moveTo>
                  <a:cubicBezTo>
                    <a:pt x="1848" y="1"/>
                    <a:pt x="1423" y="154"/>
                    <a:pt x="1077" y="497"/>
                  </a:cubicBezTo>
                  <a:cubicBezTo>
                    <a:pt x="1" y="1573"/>
                    <a:pt x="751" y="3412"/>
                    <a:pt x="2275" y="3424"/>
                  </a:cubicBezTo>
                  <a:cubicBezTo>
                    <a:pt x="3218" y="3424"/>
                    <a:pt x="3993" y="2662"/>
                    <a:pt x="3993" y="1718"/>
                  </a:cubicBezTo>
                  <a:cubicBezTo>
                    <a:pt x="3993" y="684"/>
                    <a:pt x="3146" y="1"/>
                    <a:pt x="22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9" name="Google Shape;4341;p52">
              <a:extLst>
                <a:ext uri="{FF2B5EF4-FFF2-40B4-BE49-F238E27FC236}">
                  <a16:creationId xmlns:a16="http://schemas.microsoft.com/office/drawing/2014/main" id="{3A640985-56CE-4C43-ADBA-14518F964DD8}"/>
                </a:ext>
              </a:extLst>
            </p:cNvPr>
            <p:cNvSpPr/>
            <p:nvPr/>
          </p:nvSpPr>
          <p:spPr>
            <a:xfrm>
              <a:off x="2190025" y="1636600"/>
              <a:ext cx="28350" cy="24125"/>
            </a:xfrm>
            <a:custGeom>
              <a:avLst/>
              <a:gdLst/>
              <a:ahLst/>
              <a:cxnLst/>
              <a:rect l="l" t="t" r="r" b="b"/>
              <a:pathLst>
                <a:path w="1134" h="965" extrusionOk="0">
                  <a:moveTo>
                    <a:pt x="671" y="1"/>
                  </a:moveTo>
                  <a:cubicBezTo>
                    <a:pt x="664" y="1"/>
                    <a:pt x="657" y="1"/>
                    <a:pt x="650" y="1"/>
                  </a:cubicBezTo>
                  <a:cubicBezTo>
                    <a:pt x="645" y="1"/>
                    <a:pt x="640" y="1"/>
                    <a:pt x="635" y="1"/>
                  </a:cubicBezTo>
                  <a:cubicBezTo>
                    <a:pt x="209" y="1"/>
                    <a:pt x="0" y="513"/>
                    <a:pt x="311" y="824"/>
                  </a:cubicBezTo>
                  <a:cubicBezTo>
                    <a:pt x="408" y="921"/>
                    <a:pt x="528" y="965"/>
                    <a:pt x="646" y="965"/>
                  </a:cubicBezTo>
                  <a:cubicBezTo>
                    <a:pt x="895" y="965"/>
                    <a:pt x="1134" y="772"/>
                    <a:pt x="1134" y="485"/>
                  </a:cubicBezTo>
                  <a:cubicBezTo>
                    <a:pt x="1134" y="214"/>
                    <a:pt x="927" y="1"/>
                    <a:pt x="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0" name="Google Shape;4342;p52">
              <a:extLst>
                <a:ext uri="{FF2B5EF4-FFF2-40B4-BE49-F238E27FC236}">
                  <a16:creationId xmlns:a16="http://schemas.microsoft.com/office/drawing/2014/main" id="{279A9B3D-2A1F-4F11-8F82-C45DE74CAAD7}"/>
                </a:ext>
              </a:extLst>
            </p:cNvPr>
            <p:cNvSpPr/>
            <p:nvPr/>
          </p:nvSpPr>
          <p:spPr>
            <a:xfrm>
              <a:off x="2266125" y="17038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4" y="1"/>
                    <a:pt x="1426" y="157"/>
                    <a:pt x="1078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1" name="Google Shape;4343;p52">
              <a:extLst>
                <a:ext uri="{FF2B5EF4-FFF2-40B4-BE49-F238E27FC236}">
                  <a16:creationId xmlns:a16="http://schemas.microsoft.com/office/drawing/2014/main" id="{3B0466BF-B91F-44E9-9821-EED1FB41F441}"/>
                </a:ext>
              </a:extLst>
            </p:cNvPr>
            <p:cNvSpPr/>
            <p:nvPr/>
          </p:nvSpPr>
          <p:spPr>
            <a:xfrm>
              <a:off x="2307275" y="1734600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41" y="1"/>
                  </a:moveTo>
                  <a:cubicBezTo>
                    <a:pt x="206" y="1"/>
                    <a:pt x="0" y="521"/>
                    <a:pt x="303" y="823"/>
                  </a:cubicBezTo>
                  <a:cubicBezTo>
                    <a:pt x="401" y="922"/>
                    <a:pt x="524" y="967"/>
                    <a:pt x="643" y="967"/>
                  </a:cubicBezTo>
                  <a:cubicBezTo>
                    <a:pt x="889" y="967"/>
                    <a:pt x="1125" y="778"/>
                    <a:pt x="1125" y="485"/>
                  </a:cubicBezTo>
                  <a:cubicBezTo>
                    <a:pt x="1125" y="219"/>
                    <a:pt x="907" y="1"/>
                    <a:pt x="64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2" name="Google Shape;4344;p52">
              <a:extLst>
                <a:ext uri="{FF2B5EF4-FFF2-40B4-BE49-F238E27FC236}">
                  <a16:creationId xmlns:a16="http://schemas.microsoft.com/office/drawing/2014/main" id="{98F7BEEC-5AC9-4E49-9ADD-955BC34C4F4F}"/>
                </a:ext>
              </a:extLst>
            </p:cNvPr>
            <p:cNvSpPr/>
            <p:nvPr/>
          </p:nvSpPr>
          <p:spPr>
            <a:xfrm>
              <a:off x="2068950" y="965875"/>
              <a:ext cx="99825" cy="85600"/>
            </a:xfrm>
            <a:custGeom>
              <a:avLst/>
              <a:gdLst/>
              <a:ahLst/>
              <a:cxnLst/>
              <a:rect l="l" t="t" r="r" b="b"/>
              <a:pathLst>
                <a:path w="3993" h="3424" extrusionOk="0">
                  <a:moveTo>
                    <a:pt x="2268" y="1"/>
                  </a:moveTo>
                  <a:cubicBezTo>
                    <a:pt x="1846" y="1"/>
                    <a:pt x="1415" y="158"/>
                    <a:pt x="1065" y="508"/>
                  </a:cubicBezTo>
                  <a:cubicBezTo>
                    <a:pt x="1" y="1585"/>
                    <a:pt x="763" y="3423"/>
                    <a:pt x="2275" y="3423"/>
                  </a:cubicBezTo>
                  <a:cubicBezTo>
                    <a:pt x="3231" y="3423"/>
                    <a:pt x="3993" y="2649"/>
                    <a:pt x="3993" y="1705"/>
                  </a:cubicBezTo>
                  <a:cubicBezTo>
                    <a:pt x="3985" y="677"/>
                    <a:pt x="3145" y="1"/>
                    <a:pt x="22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3" name="Google Shape;4345;p52">
              <a:extLst>
                <a:ext uri="{FF2B5EF4-FFF2-40B4-BE49-F238E27FC236}">
                  <a16:creationId xmlns:a16="http://schemas.microsoft.com/office/drawing/2014/main" id="{95775BEC-135C-451B-94CA-8D6D7D96BD4D}"/>
                </a:ext>
              </a:extLst>
            </p:cNvPr>
            <p:cNvSpPr/>
            <p:nvPr/>
          </p:nvSpPr>
          <p:spPr>
            <a:xfrm>
              <a:off x="2113725" y="9967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5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5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4" name="Google Shape;4346;p52">
              <a:extLst>
                <a:ext uri="{FF2B5EF4-FFF2-40B4-BE49-F238E27FC236}">
                  <a16:creationId xmlns:a16="http://schemas.microsoft.com/office/drawing/2014/main" id="{EDFFFCBB-960D-4A95-95EB-8D65AA10B05D}"/>
                </a:ext>
              </a:extLst>
            </p:cNvPr>
            <p:cNvSpPr/>
            <p:nvPr/>
          </p:nvSpPr>
          <p:spPr>
            <a:xfrm>
              <a:off x="2056550" y="1743775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5" y="1"/>
                  </a:moveTo>
                  <a:cubicBezTo>
                    <a:pt x="1866" y="1"/>
                    <a:pt x="1438" y="157"/>
                    <a:pt x="1090" y="505"/>
                  </a:cubicBezTo>
                  <a:cubicBezTo>
                    <a:pt x="1" y="1581"/>
                    <a:pt x="775" y="3420"/>
                    <a:pt x="2299" y="3432"/>
                  </a:cubicBezTo>
                  <a:cubicBezTo>
                    <a:pt x="3243" y="3420"/>
                    <a:pt x="4005" y="2658"/>
                    <a:pt x="4005" y="1714"/>
                  </a:cubicBezTo>
                  <a:cubicBezTo>
                    <a:pt x="4005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5" name="Google Shape;4347;p52">
              <a:extLst>
                <a:ext uri="{FF2B5EF4-FFF2-40B4-BE49-F238E27FC236}">
                  <a16:creationId xmlns:a16="http://schemas.microsoft.com/office/drawing/2014/main" id="{423215B9-6903-4C38-A93D-CFD66EC81720}"/>
                </a:ext>
              </a:extLst>
            </p:cNvPr>
            <p:cNvSpPr/>
            <p:nvPr/>
          </p:nvSpPr>
          <p:spPr>
            <a:xfrm>
              <a:off x="2097700" y="1774525"/>
              <a:ext cx="28150" cy="24175"/>
            </a:xfrm>
            <a:custGeom>
              <a:avLst/>
              <a:gdLst/>
              <a:ahLst/>
              <a:cxnLst/>
              <a:rect l="l" t="t" r="r" b="b"/>
              <a:pathLst>
                <a:path w="1126" h="967" extrusionOk="0">
                  <a:moveTo>
                    <a:pt x="653" y="1"/>
                  </a:moveTo>
                  <a:cubicBezTo>
                    <a:pt x="218" y="1"/>
                    <a:pt x="0" y="521"/>
                    <a:pt x="302" y="823"/>
                  </a:cubicBezTo>
                  <a:cubicBezTo>
                    <a:pt x="401" y="922"/>
                    <a:pt x="523" y="967"/>
                    <a:pt x="643" y="967"/>
                  </a:cubicBezTo>
                  <a:cubicBezTo>
                    <a:pt x="889" y="967"/>
                    <a:pt x="1125" y="778"/>
                    <a:pt x="1125" y="484"/>
                  </a:cubicBezTo>
                  <a:cubicBezTo>
                    <a:pt x="1125" y="218"/>
                    <a:pt x="919" y="1"/>
                    <a:pt x="65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6" name="Google Shape;4348;p52">
              <a:extLst>
                <a:ext uri="{FF2B5EF4-FFF2-40B4-BE49-F238E27FC236}">
                  <a16:creationId xmlns:a16="http://schemas.microsoft.com/office/drawing/2014/main" id="{925E8080-1BE4-4D14-A07E-FC39C0781244}"/>
                </a:ext>
              </a:extLst>
            </p:cNvPr>
            <p:cNvSpPr/>
            <p:nvPr/>
          </p:nvSpPr>
          <p:spPr>
            <a:xfrm>
              <a:off x="1931975" y="1015550"/>
              <a:ext cx="100125" cy="85825"/>
            </a:xfrm>
            <a:custGeom>
              <a:avLst/>
              <a:gdLst/>
              <a:ahLst/>
              <a:cxnLst/>
              <a:rect l="l" t="t" r="r" b="b"/>
              <a:pathLst>
                <a:path w="4005" h="3433" extrusionOk="0">
                  <a:moveTo>
                    <a:pt x="2284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4" y="3432"/>
                    <a:pt x="2298" y="3432"/>
                  </a:cubicBezTo>
                  <a:cubicBezTo>
                    <a:pt x="3242" y="3432"/>
                    <a:pt x="4004" y="2658"/>
                    <a:pt x="4004" y="1714"/>
                  </a:cubicBezTo>
                  <a:cubicBezTo>
                    <a:pt x="4004" y="683"/>
                    <a:pt x="3162" y="1"/>
                    <a:pt x="228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7" name="Google Shape;4349;p52">
              <a:extLst>
                <a:ext uri="{FF2B5EF4-FFF2-40B4-BE49-F238E27FC236}">
                  <a16:creationId xmlns:a16="http://schemas.microsoft.com/office/drawing/2014/main" id="{D540F87C-05F1-443F-B9EA-CE2FE4D5C1DB}"/>
                </a:ext>
              </a:extLst>
            </p:cNvPr>
            <p:cNvSpPr/>
            <p:nvPr/>
          </p:nvSpPr>
          <p:spPr>
            <a:xfrm>
              <a:off x="1977025" y="10463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63" y="968"/>
                    <a:pt x="968" y="751"/>
                    <a:pt x="968" y="484"/>
                  </a:cubicBezTo>
                  <a:cubicBezTo>
                    <a:pt x="968" y="218"/>
                    <a:pt x="763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8" name="Google Shape;4350;p52">
              <a:extLst>
                <a:ext uri="{FF2B5EF4-FFF2-40B4-BE49-F238E27FC236}">
                  <a16:creationId xmlns:a16="http://schemas.microsoft.com/office/drawing/2014/main" id="{BA3724BB-8489-4DB0-B71B-6A59774DF7A3}"/>
                </a:ext>
              </a:extLst>
            </p:cNvPr>
            <p:cNvSpPr/>
            <p:nvPr/>
          </p:nvSpPr>
          <p:spPr>
            <a:xfrm>
              <a:off x="1873900" y="1166775"/>
              <a:ext cx="99825" cy="85800"/>
            </a:xfrm>
            <a:custGeom>
              <a:avLst/>
              <a:gdLst/>
              <a:ahLst/>
              <a:cxnLst/>
              <a:rect l="l" t="t" r="r" b="b"/>
              <a:pathLst>
                <a:path w="3993" h="3432" extrusionOk="0">
                  <a:moveTo>
                    <a:pt x="2273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3" y="3432"/>
                    <a:pt x="2287" y="3432"/>
                  </a:cubicBezTo>
                  <a:cubicBezTo>
                    <a:pt x="3230" y="3432"/>
                    <a:pt x="3992" y="2657"/>
                    <a:pt x="3992" y="1714"/>
                  </a:cubicBezTo>
                  <a:cubicBezTo>
                    <a:pt x="3992" y="683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9" name="Google Shape;4351;p52">
              <a:extLst>
                <a:ext uri="{FF2B5EF4-FFF2-40B4-BE49-F238E27FC236}">
                  <a16:creationId xmlns:a16="http://schemas.microsoft.com/office/drawing/2014/main" id="{5952BE11-7266-4E5B-B4DD-BD3224B9D2FB}"/>
                </a:ext>
              </a:extLst>
            </p:cNvPr>
            <p:cNvSpPr/>
            <p:nvPr/>
          </p:nvSpPr>
          <p:spPr>
            <a:xfrm>
              <a:off x="1914725" y="1197500"/>
              <a:ext cx="28450" cy="24425"/>
            </a:xfrm>
            <a:custGeom>
              <a:avLst/>
              <a:gdLst/>
              <a:ahLst/>
              <a:cxnLst/>
              <a:rect l="l" t="t" r="r" b="b"/>
              <a:pathLst>
                <a:path w="1138" h="977" extrusionOk="0">
                  <a:moveTo>
                    <a:pt x="654" y="1"/>
                  </a:moveTo>
                  <a:cubicBezTo>
                    <a:pt x="218" y="1"/>
                    <a:pt x="1" y="521"/>
                    <a:pt x="303" y="836"/>
                  </a:cubicBezTo>
                  <a:cubicBezTo>
                    <a:pt x="400" y="933"/>
                    <a:pt x="519" y="976"/>
                    <a:pt x="637" y="976"/>
                  </a:cubicBezTo>
                  <a:cubicBezTo>
                    <a:pt x="887" y="976"/>
                    <a:pt x="1129" y="781"/>
                    <a:pt x="1138" y="485"/>
                  </a:cubicBezTo>
                  <a:cubicBezTo>
                    <a:pt x="1138" y="219"/>
                    <a:pt x="920" y="1"/>
                    <a:pt x="65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0" name="Google Shape;4352;p52">
              <a:extLst>
                <a:ext uri="{FF2B5EF4-FFF2-40B4-BE49-F238E27FC236}">
                  <a16:creationId xmlns:a16="http://schemas.microsoft.com/office/drawing/2014/main" id="{59174C67-87A0-4D38-975F-7CB33143B144}"/>
                </a:ext>
              </a:extLst>
            </p:cNvPr>
            <p:cNvSpPr/>
            <p:nvPr/>
          </p:nvSpPr>
          <p:spPr>
            <a:xfrm>
              <a:off x="1726925" y="11997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85" y="1"/>
                  </a:moveTo>
                  <a:cubicBezTo>
                    <a:pt x="1865" y="1"/>
                    <a:pt x="1437" y="157"/>
                    <a:pt x="1089" y="505"/>
                  </a:cubicBezTo>
                  <a:cubicBezTo>
                    <a:pt x="0" y="1581"/>
                    <a:pt x="775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1"/>
                    <a:pt x="228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1" name="Google Shape;4353;p52">
              <a:extLst>
                <a:ext uri="{FF2B5EF4-FFF2-40B4-BE49-F238E27FC236}">
                  <a16:creationId xmlns:a16="http://schemas.microsoft.com/office/drawing/2014/main" id="{CE24EAA7-723C-4361-9A19-378725EDA1E6}"/>
                </a:ext>
              </a:extLst>
            </p:cNvPr>
            <p:cNvSpPr/>
            <p:nvPr/>
          </p:nvSpPr>
          <p:spPr>
            <a:xfrm>
              <a:off x="1768050" y="1230475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2" y="1"/>
                  </a:moveTo>
                  <a:cubicBezTo>
                    <a:pt x="218" y="1"/>
                    <a:pt x="1" y="521"/>
                    <a:pt x="303" y="823"/>
                  </a:cubicBezTo>
                  <a:cubicBezTo>
                    <a:pt x="400" y="920"/>
                    <a:pt x="520" y="964"/>
                    <a:pt x="638" y="964"/>
                  </a:cubicBezTo>
                  <a:cubicBezTo>
                    <a:pt x="887" y="964"/>
                    <a:pt x="1126" y="771"/>
                    <a:pt x="1126" y="484"/>
                  </a:cubicBezTo>
                  <a:cubicBezTo>
                    <a:pt x="1126" y="21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2" name="Google Shape;4354;p52">
              <a:extLst>
                <a:ext uri="{FF2B5EF4-FFF2-40B4-BE49-F238E27FC236}">
                  <a16:creationId xmlns:a16="http://schemas.microsoft.com/office/drawing/2014/main" id="{32C7965C-9E65-48BE-9C32-2C309277FDC5}"/>
                </a:ext>
              </a:extLst>
            </p:cNvPr>
            <p:cNvSpPr/>
            <p:nvPr/>
          </p:nvSpPr>
          <p:spPr>
            <a:xfrm>
              <a:off x="2210800" y="764250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4" y="3420"/>
                    <a:pt x="2299" y="3420"/>
                  </a:cubicBezTo>
                  <a:cubicBezTo>
                    <a:pt x="3242" y="3420"/>
                    <a:pt x="4004" y="2658"/>
                    <a:pt x="4004" y="1714"/>
                  </a:cubicBezTo>
                  <a:cubicBezTo>
                    <a:pt x="4004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3" name="Google Shape;4355;p52">
              <a:extLst>
                <a:ext uri="{FF2B5EF4-FFF2-40B4-BE49-F238E27FC236}">
                  <a16:creationId xmlns:a16="http://schemas.microsoft.com/office/drawing/2014/main" id="{FF26DBCC-6EEE-4300-BA4E-537E89F11693}"/>
                </a:ext>
              </a:extLst>
            </p:cNvPr>
            <p:cNvSpPr/>
            <p:nvPr/>
          </p:nvSpPr>
          <p:spPr>
            <a:xfrm>
              <a:off x="2255850" y="794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5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5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4" name="Google Shape;4356;p52">
              <a:extLst>
                <a:ext uri="{FF2B5EF4-FFF2-40B4-BE49-F238E27FC236}">
                  <a16:creationId xmlns:a16="http://schemas.microsoft.com/office/drawing/2014/main" id="{4F60DE7E-DBF1-425B-916F-1DC2FA8C468B}"/>
                </a:ext>
              </a:extLst>
            </p:cNvPr>
            <p:cNvSpPr/>
            <p:nvPr/>
          </p:nvSpPr>
          <p:spPr>
            <a:xfrm>
              <a:off x="1094575" y="1262625"/>
              <a:ext cx="100125" cy="85525"/>
            </a:xfrm>
            <a:custGeom>
              <a:avLst/>
              <a:gdLst/>
              <a:ahLst/>
              <a:cxnLst/>
              <a:rect l="l" t="t" r="r" b="b"/>
              <a:pathLst>
                <a:path w="4005" h="3421" extrusionOk="0">
                  <a:moveTo>
                    <a:pt x="2275" y="1"/>
                  </a:moveTo>
                  <a:cubicBezTo>
                    <a:pt x="1854" y="1"/>
                    <a:pt x="1425" y="157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4004" y="1714"/>
                  </a:cubicBezTo>
                  <a:cubicBezTo>
                    <a:pt x="4004" y="683"/>
                    <a:pt x="3157" y="1"/>
                    <a:pt x="22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5" name="Google Shape;4357;p52">
              <a:extLst>
                <a:ext uri="{FF2B5EF4-FFF2-40B4-BE49-F238E27FC236}">
                  <a16:creationId xmlns:a16="http://schemas.microsoft.com/office/drawing/2014/main" id="{469EB31E-F3B8-4289-93E7-4978FC7E3F25}"/>
                </a:ext>
              </a:extLst>
            </p:cNvPr>
            <p:cNvSpPr/>
            <p:nvPr/>
          </p:nvSpPr>
          <p:spPr>
            <a:xfrm>
              <a:off x="1139625" y="1293375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6" name="Google Shape;4358;p52">
              <a:extLst>
                <a:ext uri="{FF2B5EF4-FFF2-40B4-BE49-F238E27FC236}">
                  <a16:creationId xmlns:a16="http://schemas.microsoft.com/office/drawing/2014/main" id="{5F18DC8F-2B71-44DA-AF97-7292981C0DD9}"/>
                </a:ext>
              </a:extLst>
            </p:cNvPr>
            <p:cNvSpPr/>
            <p:nvPr/>
          </p:nvSpPr>
          <p:spPr>
            <a:xfrm>
              <a:off x="2909075" y="1091475"/>
              <a:ext cx="100125" cy="85500"/>
            </a:xfrm>
            <a:custGeom>
              <a:avLst/>
              <a:gdLst/>
              <a:ahLst/>
              <a:cxnLst/>
              <a:rect l="l" t="t" r="r" b="b"/>
              <a:pathLst>
                <a:path w="4005" h="3420" extrusionOk="0">
                  <a:moveTo>
                    <a:pt x="2281" y="0"/>
                  </a:moveTo>
                  <a:cubicBezTo>
                    <a:pt x="1860" y="0"/>
                    <a:pt x="1429" y="156"/>
                    <a:pt x="1077" y="504"/>
                  </a:cubicBezTo>
                  <a:cubicBezTo>
                    <a:pt x="1" y="1581"/>
                    <a:pt x="763" y="3419"/>
                    <a:pt x="2287" y="3419"/>
                  </a:cubicBezTo>
                  <a:cubicBezTo>
                    <a:pt x="3231" y="3419"/>
                    <a:pt x="3993" y="2657"/>
                    <a:pt x="4005" y="1714"/>
                  </a:cubicBezTo>
                  <a:cubicBezTo>
                    <a:pt x="4005" y="682"/>
                    <a:pt x="3163" y="0"/>
                    <a:pt x="228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7" name="Google Shape;4359;p52">
              <a:extLst>
                <a:ext uri="{FF2B5EF4-FFF2-40B4-BE49-F238E27FC236}">
                  <a16:creationId xmlns:a16="http://schemas.microsoft.com/office/drawing/2014/main" id="{6CAE6836-C2B3-4DCF-8915-8FB35EEBBD07}"/>
                </a:ext>
              </a:extLst>
            </p:cNvPr>
            <p:cNvSpPr/>
            <p:nvPr/>
          </p:nvSpPr>
          <p:spPr>
            <a:xfrm>
              <a:off x="2954150" y="11222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8" name="Google Shape;4360;p52">
              <a:extLst>
                <a:ext uri="{FF2B5EF4-FFF2-40B4-BE49-F238E27FC236}">
                  <a16:creationId xmlns:a16="http://schemas.microsoft.com/office/drawing/2014/main" id="{A1C073AB-AC1F-4C3A-B578-40010289AD94}"/>
                </a:ext>
              </a:extLst>
            </p:cNvPr>
            <p:cNvSpPr/>
            <p:nvPr/>
          </p:nvSpPr>
          <p:spPr>
            <a:xfrm>
              <a:off x="2623000" y="10276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32"/>
                    <a:pt x="2286" y="3432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9" name="Google Shape;4361;p52">
              <a:extLst>
                <a:ext uri="{FF2B5EF4-FFF2-40B4-BE49-F238E27FC236}">
                  <a16:creationId xmlns:a16="http://schemas.microsoft.com/office/drawing/2014/main" id="{1A8C2697-E245-4AD4-93AD-ECD4A3E51F70}"/>
                </a:ext>
              </a:extLst>
            </p:cNvPr>
            <p:cNvSpPr/>
            <p:nvPr/>
          </p:nvSpPr>
          <p:spPr>
            <a:xfrm>
              <a:off x="2668050" y="1058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1" y="218"/>
                    <a:pt x="1" y="484"/>
                  </a:cubicBezTo>
                  <a:cubicBezTo>
                    <a:pt x="1" y="750"/>
                    <a:pt x="218" y="968"/>
                    <a:pt x="484" y="968"/>
                  </a:cubicBezTo>
                  <a:cubicBezTo>
                    <a:pt x="751" y="968"/>
                    <a:pt x="968" y="750"/>
                    <a:pt x="968" y="484"/>
                  </a:cubicBezTo>
                  <a:cubicBezTo>
                    <a:pt x="968" y="218"/>
                    <a:pt x="751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0" name="Google Shape;4362;p52">
              <a:extLst>
                <a:ext uri="{FF2B5EF4-FFF2-40B4-BE49-F238E27FC236}">
                  <a16:creationId xmlns:a16="http://schemas.microsoft.com/office/drawing/2014/main" id="{4C5489D5-0317-4890-9D64-2827F0B5632F}"/>
                </a:ext>
              </a:extLst>
            </p:cNvPr>
            <p:cNvSpPr/>
            <p:nvPr/>
          </p:nvSpPr>
          <p:spPr>
            <a:xfrm>
              <a:off x="1270875" y="209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5" y="157"/>
                    <a:pt x="1077" y="505"/>
                  </a:cubicBezTo>
                  <a:cubicBezTo>
                    <a:pt x="0" y="1582"/>
                    <a:pt x="763" y="3432"/>
                    <a:pt x="2287" y="3432"/>
                  </a:cubicBezTo>
                  <a:cubicBezTo>
                    <a:pt x="3230" y="3432"/>
                    <a:pt x="3992" y="2658"/>
                    <a:pt x="3992" y="1715"/>
                  </a:cubicBezTo>
                  <a:cubicBezTo>
                    <a:pt x="3992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1" name="Google Shape;4363;p52">
              <a:extLst>
                <a:ext uri="{FF2B5EF4-FFF2-40B4-BE49-F238E27FC236}">
                  <a16:creationId xmlns:a16="http://schemas.microsoft.com/office/drawing/2014/main" id="{43E628DA-2D51-4932-BA3F-A02FAEA18620}"/>
                </a:ext>
              </a:extLst>
            </p:cNvPr>
            <p:cNvSpPr/>
            <p:nvPr/>
          </p:nvSpPr>
          <p:spPr>
            <a:xfrm>
              <a:off x="1315925" y="21220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5" y="1"/>
                  </a:moveTo>
                  <a:cubicBezTo>
                    <a:pt x="219" y="1"/>
                    <a:pt x="1" y="218"/>
                    <a:pt x="1" y="485"/>
                  </a:cubicBezTo>
                  <a:cubicBezTo>
                    <a:pt x="1" y="751"/>
                    <a:pt x="219" y="968"/>
                    <a:pt x="485" y="968"/>
                  </a:cubicBezTo>
                  <a:cubicBezTo>
                    <a:pt x="751" y="968"/>
                    <a:pt x="969" y="751"/>
                    <a:pt x="969" y="485"/>
                  </a:cubicBezTo>
                  <a:cubicBezTo>
                    <a:pt x="969" y="218"/>
                    <a:pt x="751" y="1"/>
                    <a:pt x="48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2" name="Google Shape;4364;p52">
              <a:extLst>
                <a:ext uri="{FF2B5EF4-FFF2-40B4-BE49-F238E27FC236}">
                  <a16:creationId xmlns:a16="http://schemas.microsoft.com/office/drawing/2014/main" id="{4F1DB312-EF47-4571-9454-85833E671584}"/>
                </a:ext>
              </a:extLst>
            </p:cNvPr>
            <p:cNvSpPr/>
            <p:nvPr/>
          </p:nvSpPr>
          <p:spPr>
            <a:xfrm>
              <a:off x="2706150" y="1341250"/>
              <a:ext cx="99825" cy="85825"/>
            </a:xfrm>
            <a:custGeom>
              <a:avLst/>
              <a:gdLst/>
              <a:ahLst/>
              <a:cxnLst/>
              <a:rect l="l" t="t" r="r" b="b"/>
              <a:pathLst>
                <a:path w="3993" h="3433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2"/>
                    <a:pt x="763" y="3432"/>
                    <a:pt x="2287" y="3432"/>
                  </a:cubicBezTo>
                  <a:cubicBezTo>
                    <a:pt x="3231" y="3432"/>
                    <a:pt x="3993" y="2658"/>
                    <a:pt x="3993" y="1715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3" name="Google Shape;4365;p52">
              <a:extLst>
                <a:ext uri="{FF2B5EF4-FFF2-40B4-BE49-F238E27FC236}">
                  <a16:creationId xmlns:a16="http://schemas.microsoft.com/office/drawing/2014/main" id="{52F5B968-4403-4C84-91FE-2601F8C2CADE}"/>
                </a:ext>
              </a:extLst>
            </p:cNvPr>
            <p:cNvSpPr/>
            <p:nvPr/>
          </p:nvSpPr>
          <p:spPr>
            <a:xfrm>
              <a:off x="2751225" y="1372000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51"/>
                    <a:pt x="218" y="969"/>
                    <a:pt x="484" y="969"/>
                  </a:cubicBezTo>
                  <a:cubicBezTo>
                    <a:pt x="750" y="969"/>
                    <a:pt x="968" y="751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4" name="Google Shape;4366;p52">
              <a:extLst>
                <a:ext uri="{FF2B5EF4-FFF2-40B4-BE49-F238E27FC236}">
                  <a16:creationId xmlns:a16="http://schemas.microsoft.com/office/drawing/2014/main" id="{A70A78CF-CC7A-41E0-968E-089EFA12F274}"/>
                </a:ext>
              </a:extLst>
            </p:cNvPr>
            <p:cNvSpPr/>
            <p:nvPr/>
          </p:nvSpPr>
          <p:spPr>
            <a:xfrm>
              <a:off x="2561900" y="1432150"/>
              <a:ext cx="99825" cy="85650"/>
            </a:xfrm>
            <a:custGeom>
              <a:avLst/>
              <a:gdLst/>
              <a:ahLst/>
              <a:cxnLst/>
              <a:rect l="l" t="t" r="r" b="b"/>
              <a:pathLst>
                <a:path w="3993" h="3426" extrusionOk="0">
                  <a:moveTo>
                    <a:pt x="2273" y="1"/>
                  </a:moveTo>
                  <a:cubicBezTo>
                    <a:pt x="1853" y="1"/>
                    <a:pt x="1425" y="158"/>
                    <a:pt x="1077" y="510"/>
                  </a:cubicBezTo>
                  <a:cubicBezTo>
                    <a:pt x="1" y="1587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20"/>
                  </a:cubicBezTo>
                  <a:cubicBezTo>
                    <a:pt x="3993" y="689"/>
                    <a:pt x="3151" y="1"/>
                    <a:pt x="22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5" name="Google Shape;4367;p52">
              <a:extLst>
                <a:ext uri="{FF2B5EF4-FFF2-40B4-BE49-F238E27FC236}">
                  <a16:creationId xmlns:a16="http://schemas.microsoft.com/office/drawing/2014/main" id="{8E24ECCD-344C-4972-AD14-08D58530D165}"/>
                </a:ext>
              </a:extLst>
            </p:cNvPr>
            <p:cNvSpPr/>
            <p:nvPr/>
          </p:nvSpPr>
          <p:spPr>
            <a:xfrm>
              <a:off x="2606975" y="1462725"/>
              <a:ext cx="24200" cy="24225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9"/>
                    <a:pt x="0" y="485"/>
                  </a:cubicBezTo>
                  <a:cubicBezTo>
                    <a:pt x="0" y="763"/>
                    <a:pt x="218" y="969"/>
                    <a:pt x="484" y="969"/>
                  </a:cubicBezTo>
                  <a:cubicBezTo>
                    <a:pt x="750" y="969"/>
                    <a:pt x="968" y="763"/>
                    <a:pt x="968" y="485"/>
                  </a:cubicBezTo>
                  <a:cubicBezTo>
                    <a:pt x="968" y="219"/>
                    <a:pt x="750" y="1"/>
                    <a:pt x="48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6" name="Google Shape;4368;p52">
              <a:extLst>
                <a:ext uri="{FF2B5EF4-FFF2-40B4-BE49-F238E27FC236}">
                  <a16:creationId xmlns:a16="http://schemas.microsoft.com/office/drawing/2014/main" id="{5F7CFE69-9574-45D3-B2E1-965A9C639492}"/>
                </a:ext>
              </a:extLst>
            </p:cNvPr>
            <p:cNvSpPr/>
            <p:nvPr/>
          </p:nvSpPr>
          <p:spPr>
            <a:xfrm>
              <a:off x="2718250" y="739925"/>
              <a:ext cx="99825" cy="85625"/>
            </a:xfrm>
            <a:custGeom>
              <a:avLst/>
              <a:gdLst/>
              <a:ahLst/>
              <a:cxnLst/>
              <a:rect l="l" t="t" r="r" b="b"/>
              <a:pathLst>
                <a:path w="3993" h="3425" extrusionOk="0">
                  <a:moveTo>
                    <a:pt x="2273" y="0"/>
                  </a:moveTo>
                  <a:cubicBezTo>
                    <a:pt x="1853" y="0"/>
                    <a:pt x="1426" y="157"/>
                    <a:pt x="1077" y="510"/>
                  </a:cubicBezTo>
                  <a:cubicBezTo>
                    <a:pt x="1" y="1586"/>
                    <a:pt x="763" y="3425"/>
                    <a:pt x="2287" y="3425"/>
                  </a:cubicBezTo>
                  <a:cubicBezTo>
                    <a:pt x="3230" y="3425"/>
                    <a:pt x="3993" y="2663"/>
                    <a:pt x="3993" y="1719"/>
                  </a:cubicBezTo>
                  <a:cubicBezTo>
                    <a:pt x="3993" y="688"/>
                    <a:pt x="3151" y="0"/>
                    <a:pt x="227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7" name="Google Shape;4369;p52">
              <a:extLst>
                <a:ext uri="{FF2B5EF4-FFF2-40B4-BE49-F238E27FC236}">
                  <a16:creationId xmlns:a16="http://schemas.microsoft.com/office/drawing/2014/main" id="{38324CC4-8930-4C8F-96F1-E1ABE7EE4A1D}"/>
                </a:ext>
              </a:extLst>
            </p:cNvPr>
            <p:cNvSpPr/>
            <p:nvPr/>
          </p:nvSpPr>
          <p:spPr>
            <a:xfrm>
              <a:off x="2759075" y="770500"/>
              <a:ext cx="28450" cy="24400"/>
            </a:xfrm>
            <a:custGeom>
              <a:avLst/>
              <a:gdLst/>
              <a:ahLst/>
              <a:cxnLst/>
              <a:rect l="l" t="t" r="r" b="b"/>
              <a:pathLst>
                <a:path w="1138" h="976" extrusionOk="0">
                  <a:moveTo>
                    <a:pt x="654" y="0"/>
                  </a:moveTo>
                  <a:cubicBezTo>
                    <a:pt x="218" y="0"/>
                    <a:pt x="1" y="521"/>
                    <a:pt x="303" y="835"/>
                  </a:cubicBezTo>
                  <a:cubicBezTo>
                    <a:pt x="401" y="932"/>
                    <a:pt x="522" y="976"/>
                    <a:pt x="641" y="976"/>
                  </a:cubicBezTo>
                  <a:cubicBezTo>
                    <a:pt x="893" y="976"/>
                    <a:pt x="1138" y="783"/>
                    <a:pt x="1138" y="496"/>
                  </a:cubicBezTo>
                  <a:cubicBezTo>
                    <a:pt x="1138" y="218"/>
                    <a:pt x="920" y="12"/>
                    <a:pt x="65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8" name="Google Shape;4370;p52">
              <a:extLst>
                <a:ext uri="{FF2B5EF4-FFF2-40B4-BE49-F238E27FC236}">
                  <a16:creationId xmlns:a16="http://schemas.microsoft.com/office/drawing/2014/main" id="{FB3E418C-4E61-462A-B59F-C7597F8B7CC0}"/>
                </a:ext>
              </a:extLst>
            </p:cNvPr>
            <p:cNvSpPr/>
            <p:nvPr/>
          </p:nvSpPr>
          <p:spPr>
            <a:xfrm>
              <a:off x="500625" y="1614350"/>
              <a:ext cx="99800" cy="85500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0"/>
                  </a:moveTo>
                  <a:cubicBezTo>
                    <a:pt x="1853" y="0"/>
                    <a:pt x="1425" y="156"/>
                    <a:pt x="1077" y="504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0"/>
                    <a:pt x="2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9" name="Google Shape;4371;p52">
              <a:extLst>
                <a:ext uri="{FF2B5EF4-FFF2-40B4-BE49-F238E27FC236}">
                  <a16:creationId xmlns:a16="http://schemas.microsoft.com/office/drawing/2014/main" id="{6B941A68-3E78-48D7-8901-97BA2AA3FB39}"/>
                </a:ext>
              </a:extLst>
            </p:cNvPr>
            <p:cNvSpPr/>
            <p:nvPr/>
          </p:nvSpPr>
          <p:spPr>
            <a:xfrm>
              <a:off x="541750" y="1645100"/>
              <a:ext cx="28150" cy="24300"/>
            </a:xfrm>
            <a:custGeom>
              <a:avLst/>
              <a:gdLst/>
              <a:ahLst/>
              <a:cxnLst/>
              <a:rect l="l" t="t" r="r" b="b"/>
              <a:pathLst>
                <a:path w="1126" h="972" extrusionOk="0">
                  <a:moveTo>
                    <a:pt x="641" y="0"/>
                  </a:moveTo>
                  <a:cubicBezTo>
                    <a:pt x="206" y="0"/>
                    <a:pt x="0" y="520"/>
                    <a:pt x="303" y="823"/>
                  </a:cubicBezTo>
                  <a:cubicBezTo>
                    <a:pt x="401" y="926"/>
                    <a:pt x="524" y="972"/>
                    <a:pt x="643" y="972"/>
                  </a:cubicBezTo>
                  <a:cubicBezTo>
                    <a:pt x="890" y="972"/>
                    <a:pt x="1125" y="777"/>
                    <a:pt x="1125" y="484"/>
                  </a:cubicBezTo>
                  <a:cubicBezTo>
                    <a:pt x="1125" y="218"/>
                    <a:pt x="907" y="0"/>
                    <a:pt x="64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0" name="Google Shape;4372;p52">
              <a:extLst>
                <a:ext uri="{FF2B5EF4-FFF2-40B4-BE49-F238E27FC236}">
                  <a16:creationId xmlns:a16="http://schemas.microsoft.com/office/drawing/2014/main" id="{38DFF3BF-E996-4607-9BE1-CE5D2AF44498}"/>
                </a:ext>
              </a:extLst>
            </p:cNvPr>
            <p:cNvSpPr/>
            <p:nvPr/>
          </p:nvSpPr>
          <p:spPr>
            <a:xfrm>
              <a:off x="858375" y="1654875"/>
              <a:ext cx="100125" cy="85800"/>
            </a:xfrm>
            <a:custGeom>
              <a:avLst/>
              <a:gdLst/>
              <a:ahLst/>
              <a:cxnLst/>
              <a:rect l="l" t="t" r="r" b="b"/>
              <a:pathLst>
                <a:path w="4005" h="3432" extrusionOk="0">
                  <a:moveTo>
                    <a:pt x="2285" y="0"/>
                  </a:moveTo>
                  <a:cubicBezTo>
                    <a:pt x="1865" y="0"/>
                    <a:pt x="1437" y="156"/>
                    <a:pt x="1089" y="504"/>
                  </a:cubicBezTo>
                  <a:cubicBezTo>
                    <a:pt x="0" y="1581"/>
                    <a:pt x="775" y="3432"/>
                    <a:pt x="2299" y="3432"/>
                  </a:cubicBezTo>
                  <a:cubicBezTo>
                    <a:pt x="3242" y="3432"/>
                    <a:pt x="4005" y="2658"/>
                    <a:pt x="4005" y="1714"/>
                  </a:cubicBezTo>
                  <a:cubicBezTo>
                    <a:pt x="4005" y="683"/>
                    <a:pt x="3163" y="0"/>
                    <a:pt x="22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1" name="Google Shape;4373;p52">
              <a:extLst>
                <a:ext uri="{FF2B5EF4-FFF2-40B4-BE49-F238E27FC236}">
                  <a16:creationId xmlns:a16="http://schemas.microsoft.com/office/drawing/2014/main" id="{ACDC3A2B-8B50-42D0-854C-BF8681ABD80C}"/>
                </a:ext>
              </a:extLst>
            </p:cNvPr>
            <p:cNvSpPr/>
            <p:nvPr/>
          </p:nvSpPr>
          <p:spPr>
            <a:xfrm>
              <a:off x="903750" y="16856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484" y="0"/>
                  </a:moveTo>
                  <a:cubicBezTo>
                    <a:pt x="206" y="0"/>
                    <a:pt x="0" y="218"/>
                    <a:pt x="0" y="484"/>
                  </a:cubicBezTo>
                  <a:cubicBezTo>
                    <a:pt x="0" y="750"/>
                    <a:pt x="206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2" name="Google Shape;4374;p52">
              <a:extLst>
                <a:ext uri="{FF2B5EF4-FFF2-40B4-BE49-F238E27FC236}">
                  <a16:creationId xmlns:a16="http://schemas.microsoft.com/office/drawing/2014/main" id="{8267C505-A0B4-4F12-83CC-ABD57AD5CC27}"/>
                </a:ext>
              </a:extLst>
            </p:cNvPr>
            <p:cNvSpPr/>
            <p:nvPr/>
          </p:nvSpPr>
          <p:spPr>
            <a:xfrm>
              <a:off x="2071075" y="4863700"/>
              <a:ext cx="123725" cy="105900"/>
            </a:xfrm>
            <a:custGeom>
              <a:avLst/>
              <a:gdLst/>
              <a:ahLst/>
              <a:cxnLst/>
              <a:rect l="l" t="t" r="r" b="b"/>
              <a:pathLst>
                <a:path w="4949" h="4236" extrusionOk="0">
                  <a:moveTo>
                    <a:pt x="2823" y="0"/>
                  </a:moveTo>
                  <a:cubicBezTo>
                    <a:pt x="2301" y="0"/>
                    <a:pt x="1767" y="195"/>
                    <a:pt x="1331" y="631"/>
                  </a:cubicBezTo>
                  <a:cubicBezTo>
                    <a:pt x="1" y="1961"/>
                    <a:pt x="944" y="4236"/>
                    <a:pt x="2831" y="4236"/>
                  </a:cubicBezTo>
                  <a:cubicBezTo>
                    <a:pt x="4005" y="4236"/>
                    <a:pt x="4948" y="3292"/>
                    <a:pt x="4948" y="2119"/>
                  </a:cubicBezTo>
                  <a:cubicBezTo>
                    <a:pt x="4948" y="844"/>
                    <a:pt x="3911" y="0"/>
                    <a:pt x="2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3" name="Google Shape;4375;p52">
              <a:extLst>
                <a:ext uri="{FF2B5EF4-FFF2-40B4-BE49-F238E27FC236}">
                  <a16:creationId xmlns:a16="http://schemas.microsoft.com/office/drawing/2014/main" id="{7B9CB22C-E85C-44D2-8993-6CB61CFF574C}"/>
                </a:ext>
              </a:extLst>
            </p:cNvPr>
            <p:cNvSpPr/>
            <p:nvPr/>
          </p:nvSpPr>
          <p:spPr>
            <a:xfrm>
              <a:off x="2119775" y="4894575"/>
              <a:ext cx="44175" cy="44475"/>
            </a:xfrm>
            <a:custGeom>
              <a:avLst/>
              <a:gdLst/>
              <a:ahLst/>
              <a:cxnLst/>
              <a:rect l="l" t="t" r="r" b="b"/>
              <a:pathLst>
                <a:path w="1767" h="1779" extrusionOk="0">
                  <a:moveTo>
                    <a:pt x="883" y="1"/>
                  </a:moveTo>
                  <a:cubicBezTo>
                    <a:pt x="399" y="1"/>
                    <a:pt x="0" y="400"/>
                    <a:pt x="0" y="896"/>
                  </a:cubicBezTo>
                  <a:cubicBezTo>
                    <a:pt x="0" y="1380"/>
                    <a:pt x="399" y="1779"/>
                    <a:pt x="883" y="1779"/>
                  </a:cubicBezTo>
                  <a:cubicBezTo>
                    <a:pt x="1379" y="1779"/>
                    <a:pt x="1766" y="1380"/>
                    <a:pt x="1766" y="896"/>
                  </a:cubicBezTo>
                  <a:cubicBezTo>
                    <a:pt x="1766" y="400"/>
                    <a:pt x="1379" y="1"/>
                    <a:pt x="88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4" name="Google Shape;4376;p52">
              <a:extLst>
                <a:ext uri="{FF2B5EF4-FFF2-40B4-BE49-F238E27FC236}">
                  <a16:creationId xmlns:a16="http://schemas.microsoft.com/office/drawing/2014/main" id="{E1B5BA80-9E72-4EC2-A479-042B0615F8EE}"/>
                </a:ext>
              </a:extLst>
            </p:cNvPr>
            <p:cNvSpPr/>
            <p:nvPr/>
          </p:nvSpPr>
          <p:spPr>
            <a:xfrm>
              <a:off x="2227725" y="3733500"/>
              <a:ext cx="106675" cy="91450"/>
            </a:xfrm>
            <a:custGeom>
              <a:avLst/>
              <a:gdLst/>
              <a:ahLst/>
              <a:cxnLst/>
              <a:rect l="l" t="t" r="r" b="b"/>
              <a:pathLst>
                <a:path w="4267" h="3658" extrusionOk="0">
                  <a:moveTo>
                    <a:pt x="2427" y="1"/>
                  </a:moveTo>
                  <a:cubicBezTo>
                    <a:pt x="1980" y="1"/>
                    <a:pt x="1524" y="167"/>
                    <a:pt x="1150" y="537"/>
                  </a:cubicBezTo>
                  <a:cubicBezTo>
                    <a:pt x="1" y="1686"/>
                    <a:pt x="811" y="3645"/>
                    <a:pt x="2444" y="3658"/>
                  </a:cubicBezTo>
                  <a:cubicBezTo>
                    <a:pt x="3436" y="3645"/>
                    <a:pt x="4259" y="2835"/>
                    <a:pt x="4259" y="1843"/>
                  </a:cubicBezTo>
                  <a:cubicBezTo>
                    <a:pt x="4267" y="736"/>
                    <a:pt x="3369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5" name="Google Shape;4377;p52">
              <a:extLst>
                <a:ext uri="{FF2B5EF4-FFF2-40B4-BE49-F238E27FC236}">
                  <a16:creationId xmlns:a16="http://schemas.microsoft.com/office/drawing/2014/main" id="{1C736308-DABB-41EF-9954-8160AF8F2AFA}"/>
                </a:ext>
              </a:extLst>
            </p:cNvPr>
            <p:cNvSpPr/>
            <p:nvPr/>
          </p:nvSpPr>
          <p:spPr>
            <a:xfrm>
              <a:off x="2268850" y="3764450"/>
              <a:ext cx="34800" cy="29825"/>
            </a:xfrm>
            <a:custGeom>
              <a:avLst/>
              <a:gdLst/>
              <a:ahLst/>
              <a:cxnLst/>
              <a:rect l="l" t="t" r="r" b="b"/>
              <a:pathLst>
                <a:path w="1392" h="1193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8"/>
                    <a:pt x="647" y="1192"/>
                    <a:pt x="794" y="1192"/>
                  </a:cubicBezTo>
                  <a:cubicBezTo>
                    <a:pt x="1099" y="1192"/>
                    <a:pt x="1392" y="957"/>
                    <a:pt x="1392" y="605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6" name="Google Shape;4378;p52">
              <a:extLst>
                <a:ext uri="{FF2B5EF4-FFF2-40B4-BE49-F238E27FC236}">
                  <a16:creationId xmlns:a16="http://schemas.microsoft.com/office/drawing/2014/main" id="{349C7D83-8A95-4E9C-A6FD-98D526932F61}"/>
                </a:ext>
              </a:extLst>
            </p:cNvPr>
            <p:cNvSpPr/>
            <p:nvPr/>
          </p:nvSpPr>
          <p:spPr>
            <a:xfrm>
              <a:off x="230250" y="172900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28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0" y="1676"/>
                    <a:pt x="811" y="3648"/>
                    <a:pt x="2444" y="3648"/>
                  </a:cubicBezTo>
                  <a:cubicBezTo>
                    <a:pt x="3448" y="3648"/>
                    <a:pt x="4259" y="2826"/>
                    <a:pt x="4271" y="1822"/>
                  </a:cubicBezTo>
                  <a:cubicBezTo>
                    <a:pt x="4262" y="726"/>
                    <a:pt x="3364" y="0"/>
                    <a:pt x="24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7" name="Google Shape;4379;p52">
              <a:extLst>
                <a:ext uri="{FF2B5EF4-FFF2-40B4-BE49-F238E27FC236}">
                  <a16:creationId xmlns:a16="http://schemas.microsoft.com/office/drawing/2014/main" id="{1D1280C1-3645-4DFB-827A-6265E18DA2E1}"/>
                </a:ext>
              </a:extLst>
            </p:cNvPr>
            <p:cNvSpPr/>
            <p:nvPr/>
          </p:nvSpPr>
          <p:spPr>
            <a:xfrm>
              <a:off x="276525" y="1759700"/>
              <a:ext cx="29650" cy="29675"/>
            </a:xfrm>
            <a:custGeom>
              <a:avLst/>
              <a:gdLst/>
              <a:ahLst/>
              <a:cxnLst/>
              <a:rect l="l" t="t" r="r" b="b"/>
              <a:pathLst>
                <a:path w="1186" h="1187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20" y="1186"/>
                    <a:pt x="1186" y="920"/>
                    <a:pt x="1186" y="594"/>
                  </a:cubicBezTo>
                  <a:cubicBezTo>
                    <a:pt x="1186" y="267"/>
                    <a:pt x="920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8" name="Google Shape;4380;p52">
              <a:extLst>
                <a:ext uri="{FF2B5EF4-FFF2-40B4-BE49-F238E27FC236}">
                  <a16:creationId xmlns:a16="http://schemas.microsoft.com/office/drawing/2014/main" id="{C9FFBC7A-CD72-446E-9F46-5A3B5AB93BAF}"/>
                </a:ext>
              </a:extLst>
            </p:cNvPr>
            <p:cNvSpPr/>
            <p:nvPr/>
          </p:nvSpPr>
          <p:spPr>
            <a:xfrm>
              <a:off x="1152325" y="2659550"/>
              <a:ext cx="106775" cy="91200"/>
            </a:xfrm>
            <a:custGeom>
              <a:avLst/>
              <a:gdLst/>
              <a:ahLst/>
              <a:cxnLst/>
              <a:rect l="l" t="t" r="r" b="b"/>
              <a:pathLst>
                <a:path w="4271" h="3648" extrusionOk="0">
                  <a:moveTo>
                    <a:pt x="2431" y="0"/>
                  </a:moveTo>
                  <a:cubicBezTo>
                    <a:pt x="1981" y="0"/>
                    <a:pt x="1522" y="167"/>
                    <a:pt x="1150" y="539"/>
                  </a:cubicBezTo>
                  <a:cubicBezTo>
                    <a:pt x="1" y="1676"/>
                    <a:pt x="823" y="3648"/>
                    <a:pt x="2444" y="3648"/>
                  </a:cubicBezTo>
                  <a:cubicBezTo>
                    <a:pt x="3448" y="3648"/>
                    <a:pt x="4271" y="2825"/>
                    <a:pt x="4271" y="1821"/>
                  </a:cubicBezTo>
                  <a:cubicBezTo>
                    <a:pt x="4271" y="725"/>
                    <a:pt x="3370" y="0"/>
                    <a:pt x="243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9" name="Google Shape;4381;p52">
              <a:extLst>
                <a:ext uri="{FF2B5EF4-FFF2-40B4-BE49-F238E27FC236}">
                  <a16:creationId xmlns:a16="http://schemas.microsoft.com/office/drawing/2014/main" id="{C9B1D5DB-9CD7-43CA-850B-E030C7E92331}"/>
                </a:ext>
              </a:extLst>
            </p:cNvPr>
            <p:cNvSpPr/>
            <p:nvPr/>
          </p:nvSpPr>
          <p:spPr>
            <a:xfrm>
              <a:off x="1198600" y="269025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20"/>
                    <a:pt x="266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0" name="Google Shape;4382;p52">
              <a:extLst>
                <a:ext uri="{FF2B5EF4-FFF2-40B4-BE49-F238E27FC236}">
                  <a16:creationId xmlns:a16="http://schemas.microsoft.com/office/drawing/2014/main" id="{29C54401-1569-4B75-8454-1839773561E3}"/>
                </a:ext>
              </a:extLst>
            </p:cNvPr>
            <p:cNvSpPr/>
            <p:nvPr/>
          </p:nvSpPr>
          <p:spPr>
            <a:xfrm>
              <a:off x="931250" y="20614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1"/>
                  </a:moveTo>
                  <a:cubicBezTo>
                    <a:pt x="1975" y="1"/>
                    <a:pt x="1520" y="166"/>
                    <a:pt x="1150" y="537"/>
                  </a:cubicBezTo>
                  <a:cubicBezTo>
                    <a:pt x="1" y="1686"/>
                    <a:pt x="811" y="3658"/>
                    <a:pt x="2432" y="3658"/>
                  </a:cubicBezTo>
                  <a:cubicBezTo>
                    <a:pt x="3448" y="3658"/>
                    <a:pt x="4259" y="2835"/>
                    <a:pt x="4259" y="1831"/>
                  </a:cubicBezTo>
                  <a:cubicBezTo>
                    <a:pt x="4259" y="732"/>
                    <a:pt x="3359" y="1"/>
                    <a:pt x="24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1" name="Google Shape;4383;p52">
              <a:extLst>
                <a:ext uri="{FF2B5EF4-FFF2-40B4-BE49-F238E27FC236}">
                  <a16:creationId xmlns:a16="http://schemas.microsoft.com/office/drawing/2014/main" id="{56701CA2-4AF1-4C4F-9B45-ADEC2134F249}"/>
                </a:ext>
              </a:extLst>
            </p:cNvPr>
            <p:cNvSpPr/>
            <p:nvPr/>
          </p:nvSpPr>
          <p:spPr>
            <a:xfrm>
              <a:off x="972375" y="2092375"/>
              <a:ext cx="34825" cy="29800"/>
            </a:xfrm>
            <a:custGeom>
              <a:avLst/>
              <a:gdLst/>
              <a:ahLst/>
              <a:cxnLst/>
              <a:rect l="l" t="t" r="r" b="b"/>
              <a:pathLst>
                <a:path w="1393" h="1192" extrusionOk="0">
                  <a:moveTo>
                    <a:pt x="787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6" y="1192"/>
                    <a:pt x="792" y="1192"/>
                  </a:cubicBezTo>
                  <a:cubicBezTo>
                    <a:pt x="1098" y="1192"/>
                    <a:pt x="1392" y="953"/>
                    <a:pt x="1392" y="593"/>
                  </a:cubicBezTo>
                  <a:cubicBezTo>
                    <a:pt x="1392" y="266"/>
                    <a:pt x="1126" y="0"/>
                    <a:pt x="78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2" name="Google Shape;4384;p52">
              <a:extLst>
                <a:ext uri="{FF2B5EF4-FFF2-40B4-BE49-F238E27FC236}">
                  <a16:creationId xmlns:a16="http://schemas.microsoft.com/office/drawing/2014/main" id="{1C69DE4C-76F0-4D13-8E43-BFD22E616593}"/>
                </a:ext>
              </a:extLst>
            </p:cNvPr>
            <p:cNvSpPr/>
            <p:nvPr/>
          </p:nvSpPr>
          <p:spPr>
            <a:xfrm>
              <a:off x="2392850" y="4093600"/>
              <a:ext cx="119175" cy="102125"/>
            </a:xfrm>
            <a:custGeom>
              <a:avLst/>
              <a:gdLst/>
              <a:ahLst/>
              <a:cxnLst/>
              <a:rect l="l" t="t" r="r" b="b"/>
              <a:pathLst>
                <a:path w="4767" h="4085" extrusionOk="0">
                  <a:moveTo>
                    <a:pt x="2708" y="0"/>
                  </a:moveTo>
                  <a:cubicBezTo>
                    <a:pt x="2207" y="0"/>
                    <a:pt x="1697" y="186"/>
                    <a:pt x="1283" y="600"/>
                  </a:cubicBezTo>
                  <a:cubicBezTo>
                    <a:pt x="1" y="1895"/>
                    <a:pt x="908" y="4084"/>
                    <a:pt x="2722" y="4084"/>
                  </a:cubicBezTo>
                  <a:cubicBezTo>
                    <a:pt x="3847" y="4084"/>
                    <a:pt x="4755" y="3177"/>
                    <a:pt x="4767" y="2052"/>
                  </a:cubicBezTo>
                  <a:cubicBezTo>
                    <a:pt x="4767" y="815"/>
                    <a:pt x="3758" y="0"/>
                    <a:pt x="27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3" name="Google Shape;4385;p52">
              <a:extLst>
                <a:ext uri="{FF2B5EF4-FFF2-40B4-BE49-F238E27FC236}">
                  <a16:creationId xmlns:a16="http://schemas.microsoft.com/office/drawing/2014/main" id="{AE3A150E-2BE5-46C4-BB86-810A1072D779}"/>
                </a:ext>
              </a:extLst>
            </p:cNvPr>
            <p:cNvSpPr/>
            <p:nvPr/>
          </p:nvSpPr>
          <p:spPr>
            <a:xfrm>
              <a:off x="2433675" y="4124325"/>
              <a:ext cx="47500" cy="40725"/>
            </a:xfrm>
            <a:custGeom>
              <a:avLst/>
              <a:gdLst/>
              <a:ahLst/>
              <a:cxnLst/>
              <a:rect l="l" t="t" r="r" b="b"/>
              <a:pathLst>
                <a:path w="1900" h="1629" extrusionOk="0">
                  <a:moveTo>
                    <a:pt x="1089" y="0"/>
                  </a:moveTo>
                  <a:cubicBezTo>
                    <a:pt x="363" y="0"/>
                    <a:pt x="1" y="883"/>
                    <a:pt x="509" y="1391"/>
                  </a:cubicBezTo>
                  <a:cubicBezTo>
                    <a:pt x="673" y="1555"/>
                    <a:pt x="876" y="1629"/>
                    <a:pt x="1076" y="1629"/>
                  </a:cubicBezTo>
                  <a:cubicBezTo>
                    <a:pt x="1495" y="1629"/>
                    <a:pt x="1900" y="1306"/>
                    <a:pt x="1900" y="823"/>
                  </a:cubicBezTo>
                  <a:cubicBezTo>
                    <a:pt x="1900" y="363"/>
                    <a:pt x="1537" y="0"/>
                    <a:pt x="10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4" name="Google Shape;4386;p52">
              <a:extLst>
                <a:ext uri="{FF2B5EF4-FFF2-40B4-BE49-F238E27FC236}">
                  <a16:creationId xmlns:a16="http://schemas.microsoft.com/office/drawing/2014/main" id="{59ABDC22-96F9-4668-B39B-64227028583B}"/>
                </a:ext>
              </a:extLst>
            </p:cNvPr>
            <p:cNvSpPr/>
            <p:nvPr/>
          </p:nvSpPr>
          <p:spPr>
            <a:xfrm>
              <a:off x="2843450" y="36372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9" y="0"/>
                    <a:pt x="1522" y="167"/>
                    <a:pt x="1150" y="539"/>
                  </a:cubicBezTo>
                  <a:cubicBezTo>
                    <a:pt x="1" y="1688"/>
                    <a:pt x="811" y="3648"/>
                    <a:pt x="2432" y="3648"/>
                  </a:cubicBezTo>
                  <a:cubicBezTo>
                    <a:pt x="3448" y="3648"/>
                    <a:pt x="4259" y="2837"/>
                    <a:pt x="4259" y="1833"/>
                  </a:cubicBezTo>
                  <a:cubicBezTo>
                    <a:pt x="4259" y="729"/>
                    <a:pt x="3362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5" name="Google Shape;4387;p52">
              <a:extLst>
                <a:ext uri="{FF2B5EF4-FFF2-40B4-BE49-F238E27FC236}">
                  <a16:creationId xmlns:a16="http://schemas.microsoft.com/office/drawing/2014/main" id="{BDC4707A-AC1B-4081-94E9-5E0A06F6147D}"/>
                </a:ext>
              </a:extLst>
            </p:cNvPr>
            <p:cNvSpPr/>
            <p:nvPr/>
          </p:nvSpPr>
          <p:spPr>
            <a:xfrm>
              <a:off x="2884275" y="3667975"/>
              <a:ext cx="35100" cy="29875"/>
            </a:xfrm>
            <a:custGeom>
              <a:avLst/>
              <a:gdLst/>
              <a:ahLst/>
              <a:cxnLst/>
              <a:rect l="l" t="t" r="r" b="b"/>
              <a:pathLst>
                <a:path w="1404" h="1195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9" y="1139"/>
                    <a:pt x="650" y="1195"/>
                    <a:pt x="799" y="1195"/>
                  </a:cubicBezTo>
                  <a:cubicBezTo>
                    <a:pt x="1104" y="1195"/>
                    <a:pt x="1396" y="963"/>
                    <a:pt x="1404" y="605"/>
                  </a:cubicBezTo>
                  <a:cubicBezTo>
                    <a:pt x="1404" y="266"/>
                    <a:pt x="1138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6" name="Google Shape;4388;p52">
              <a:extLst>
                <a:ext uri="{FF2B5EF4-FFF2-40B4-BE49-F238E27FC236}">
                  <a16:creationId xmlns:a16="http://schemas.microsoft.com/office/drawing/2014/main" id="{B0C9A1BD-9D12-4356-805F-B52CD233C537}"/>
                </a:ext>
              </a:extLst>
            </p:cNvPr>
            <p:cNvSpPr/>
            <p:nvPr/>
          </p:nvSpPr>
          <p:spPr>
            <a:xfrm>
              <a:off x="3285600" y="3235650"/>
              <a:ext cx="106775" cy="91225"/>
            </a:xfrm>
            <a:custGeom>
              <a:avLst/>
              <a:gdLst/>
              <a:ahLst/>
              <a:cxnLst/>
              <a:rect l="l" t="t" r="r" b="b"/>
              <a:pathLst>
                <a:path w="4271" h="3649" extrusionOk="0">
                  <a:moveTo>
                    <a:pt x="2430" y="0"/>
                  </a:moveTo>
                  <a:cubicBezTo>
                    <a:pt x="1980" y="0"/>
                    <a:pt x="1522" y="167"/>
                    <a:pt x="1149" y="539"/>
                  </a:cubicBezTo>
                  <a:cubicBezTo>
                    <a:pt x="0" y="1688"/>
                    <a:pt x="823" y="3648"/>
                    <a:pt x="2444" y="3648"/>
                  </a:cubicBezTo>
                  <a:cubicBezTo>
                    <a:pt x="3448" y="3648"/>
                    <a:pt x="4270" y="2838"/>
                    <a:pt x="4270" y="1822"/>
                  </a:cubicBezTo>
                  <a:cubicBezTo>
                    <a:pt x="4270" y="726"/>
                    <a:pt x="3369" y="0"/>
                    <a:pt x="24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7" name="Google Shape;4389;p52">
              <a:extLst>
                <a:ext uri="{FF2B5EF4-FFF2-40B4-BE49-F238E27FC236}">
                  <a16:creationId xmlns:a16="http://schemas.microsoft.com/office/drawing/2014/main" id="{A01C602F-DEE5-4613-9326-BA3560CD9425}"/>
                </a:ext>
              </a:extLst>
            </p:cNvPr>
            <p:cNvSpPr/>
            <p:nvPr/>
          </p:nvSpPr>
          <p:spPr>
            <a:xfrm>
              <a:off x="3331875" y="32663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4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5" y="932"/>
                    <a:pt x="1185" y="594"/>
                  </a:cubicBezTo>
                  <a:cubicBezTo>
                    <a:pt x="1185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8" name="Google Shape;4390;p52">
              <a:extLst>
                <a:ext uri="{FF2B5EF4-FFF2-40B4-BE49-F238E27FC236}">
                  <a16:creationId xmlns:a16="http://schemas.microsoft.com/office/drawing/2014/main" id="{5DA5D115-63AD-4018-BBBD-3273CAFED219}"/>
                </a:ext>
              </a:extLst>
            </p:cNvPr>
            <p:cNvSpPr/>
            <p:nvPr/>
          </p:nvSpPr>
          <p:spPr>
            <a:xfrm>
              <a:off x="3723500" y="2560350"/>
              <a:ext cx="106775" cy="91525"/>
            </a:xfrm>
            <a:custGeom>
              <a:avLst/>
              <a:gdLst/>
              <a:ahLst/>
              <a:cxnLst/>
              <a:rect l="l" t="t" r="r" b="b"/>
              <a:pathLst>
                <a:path w="4271" h="3661" extrusionOk="0">
                  <a:moveTo>
                    <a:pt x="2426" y="1"/>
                  </a:moveTo>
                  <a:cubicBezTo>
                    <a:pt x="1978" y="1"/>
                    <a:pt x="1521" y="167"/>
                    <a:pt x="1150" y="539"/>
                  </a:cubicBezTo>
                  <a:cubicBezTo>
                    <a:pt x="0" y="1688"/>
                    <a:pt x="823" y="3660"/>
                    <a:pt x="2444" y="3660"/>
                  </a:cubicBezTo>
                  <a:cubicBezTo>
                    <a:pt x="3448" y="3648"/>
                    <a:pt x="4258" y="2838"/>
                    <a:pt x="4270" y="1834"/>
                  </a:cubicBezTo>
                  <a:cubicBezTo>
                    <a:pt x="4262" y="729"/>
                    <a:pt x="3363" y="1"/>
                    <a:pt x="242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9" name="Google Shape;4391;p52">
              <a:extLst>
                <a:ext uri="{FF2B5EF4-FFF2-40B4-BE49-F238E27FC236}">
                  <a16:creationId xmlns:a16="http://schemas.microsoft.com/office/drawing/2014/main" id="{A596525C-3E75-424D-9BDF-08949D2AE7D3}"/>
                </a:ext>
              </a:extLst>
            </p:cNvPr>
            <p:cNvSpPr/>
            <p:nvPr/>
          </p:nvSpPr>
          <p:spPr>
            <a:xfrm>
              <a:off x="3769775" y="2591050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79"/>
                    <a:pt x="0" y="606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606"/>
                  </a:cubicBezTo>
                  <a:cubicBezTo>
                    <a:pt x="1186" y="279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0" name="Google Shape;4392;p52">
              <a:extLst>
                <a:ext uri="{FF2B5EF4-FFF2-40B4-BE49-F238E27FC236}">
                  <a16:creationId xmlns:a16="http://schemas.microsoft.com/office/drawing/2014/main" id="{2236438E-B01D-4C5F-9DF0-97CDB0CC2C10}"/>
                </a:ext>
              </a:extLst>
            </p:cNvPr>
            <p:cNvSpPr/>
            <p:nvPr/>
          </p:nvSpPr>
          <p:spPr>
            <a:xfrm>
              <a:off x="4463225" y="3515700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6" y="0"/>
                  </a:moveTo>
                  <a:cubicBezTo>
                    <a:pt x="1978" y="0"/>
                    <a:pt x="1521" y="167"/>
                    <a:pt x="1149" y="539"/>
                  </a:cubicBezTo>
                  <a:cubicBezTo>
                    <a:pt x="0" y="1688"/>
                    <a:pt x="811" y="3648"/>
                    <a:pt x="2431" y="3648"/>
                  </a:cubicBezTo>
                  <a:cubicBezTo>
                    <a:pt x="3448" y="3648"/>
                    <a:pt x="4258" y="2837"/>
                    <a:pt x="4258" y="1833"/>
                  </a:cubicBezTo>
                  <a:cubicBezTo>
                    <a:pt x="4258" y="729"/>
                    <a:pt x="3361" y="0"/>
                    <a:pt x="242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1" name="Google Shape;4393;p52">
              <a:extLst>
                <a:ext uri="{FF2B5EF4-FFF2-40B4-BE49-F238E27FC236}">
                  <a16:creationId xmlns:a16="http://schemas.microsoft.com/office/drawing/2014/main" id="{3C155D85-BB62-477D-942E-36791FDEBF97}"/>
                </a:ext>
              </a:extLst>
            </p:cNvPr>
            <p:cNvSpPr/>
            <p:nvPr/>
          </p:nvSpPr>
          <p:spPr>
            <a:xfrm>
              <a:off x="4509175" y="3546700"/>
              <a:ext cx="29975" cy="29650"/>
            </a:xfrm>
            <a:custGeom>
              <a:avLst/>
              <a:gdLst/>
              <a:ahLst/>
              <a:cxnLst/>
              <a:rect l="l" t="t" r="r" b="b"/>
              <a:pathLst>
                <a:path w="1199" h="1186" extrusionOk="0">
                  <a:moveTo>
                    <a:pt x="593" y="0"/>
                  </a:moveTo>
                  <a:cubicBezTo>
                    <a:pt x="267" y="0"/>
                    <a:pt x="1" y="267"/>
                    <a:pt x="1" y="593"/>
                  </a:cubicBezTo>
                  <a:cubicBezTo>
                    <a:pt x="1" y="920"/>
                    <a:pt x="267" y="1186"/>
                    <a:pt x="593" y="1186"/>
                  </a:cubicBezTo>
                  <a:cubicBezTo>
                    <a:pt x="932" y="1186"/>
                    <a:pt x="1198" y="920"/>
                    <a:pt x="1198" y="593"/>
                  </a:cubicBezTo>
                  <a:cubicBezTo>
                    <a:pt x="1198" y="267"/>
                    <a:pt x="932" y="0"/>
                    <a:pt x="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2" name="Google Shape;4394;p52">
              <a:extLst>
                <a:ext uri="{FF2B5EF4-FFF2-40B4-BE49-F238E27FC236}">
                  <a16:creationId xmlns:a16="http://schemas.microsoft.com/office/drawing/2014/main" id="{82B307D8-E62A-43D4-91A2-B1873A9B6F0D}"/>
                </a:ext>
              </a:extLst>
            </p:cNvPr>
            <p:cNvSpPr/>
            <p:nvPr/>
          </p:nvSpPr>
          <p:spPr>
            <a:xfrm>
              <a:off x="4392150" y="3664775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7" y="1"/>
                  </a:moveTo>
                  <a:cubicBezTo>
                    <a:pt x="1979" y="1"/>
                    <a:pt x="1522" y="167"/>
                    <a:pt x="1149" y="540"/>
                  </a:cubicBezTo>
                  <a:cubicBezTo>
                    <a:pt x="0" y="1689"/>
                    <a:pt x="811" y="3648"/>
                    <a:pt x="2444" y="3648"/>
                  </a:cubicBezTo>
                  <a:cubicBezTo>
                    <a:pt x="3448" y="3648"/>
                    <a:pt x="4258" y="2826"/>
                    <a:pt x="4258" y="1822"/>
                  </a:cubicBezTo>
                  <a:cubicBezTo>
                    <a:pt x="4258" y="726"/>
                    <a:pt x="3363" y="1"/>
                    <a:pt x="24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3" name="Google Shape;4395;p52">
              <a:extLst>
                <a:ext uri="{FF2B5EF4-FFF2-40B4-BE49-F238E27FC236}">
                  <a16:creationId xmlns:a16="http://schemas.microsoft.com/office/drawing/2014/main" id="{5A019FE1-5E56-4216-A943-0293D5DE4B5E}"/>
                </a:ext>
              </a:extLst>
            </p:cNvPr>
            <p:cNvSpPr/>
            <p:nvPr/>
          </p:nvSpPr>
          <p:spPr>
            <a:xfrm>
              <a:off x="4438125" y="3695500"/>
              <a:ext cx="29950" cy="29650"/>
            </a:xfrm>
            <a:custGeom>
              <a:avLst/>
              <a:gdLst/>
              <a:ahLst/>
              <a:cxnLst/>
              <a:rect l="l" t="t" r="r" b="b"/>
              <a:pathLst>
                <a:path w="1198" h="1186" extrusionOk="0">
                  <a:moveTo>
                    <a:pt x="605" y="0"/>
                  </a:moveTo>
                  <a:cubicBezTo>
                    <a:pt x="266" y="0"/>
                    <a:pt x="0" y="266"/>
                    <a:pt x="0" y="593"/>
                  </a:cubicBezTo>
                  <a:cubicBezTo>
                    <a:pt x="0" y="919"/>
                    <a:pt x="266" y="1186"/>
                    <a:pt x="605" y="1186"/>
                  </a:cubicBezTo>
                  <a:cubicBezTo>
                    <a:pt x="931" y="1186"/>
                    <a:pt x="1198" y="919"/>
                    <a:pt x="1198" y="593"/>
                  </a:cubicBezTo>
                  <a:cubicBezTo>
                    <a:pt x="1198" y="266"/>
                    <a:pt x="931" y="0"/>
                    <a:pt x="60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4" name="Google Shape;4396;p52">
              <a:extLst>
                <a:ext uri="{FF2B5EF4-FFF2-40B4-BE49-F238E27FC236}">
                  <a16:creationId xmlns:a16="http://schemas.microsoft.com/office/drawing/2014/main" id="{2F915BD4-0F1D-43F9-8CE3-49A441DBACCE}"/>
                </a:ext>
              </a:extLst>
            </p:cNvPr>
            <p:cNvSpPr/>
            <p:nvPr/>
          </p:nvSpPr>
          <p:spPr>
            <a:xfrm>
              <a:off x="4406975" y="38620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2" y="0"/>
                  </a:moveTo>
                  <a:cubicBezTo>
                    <a:pt x="1974" y="0"/>
                    <a:pt x="1519" y="166"/>
                    <a:pt x="1149" y="536"/>
                  </a:cubicBezTo>
                  <a:cubicBezTo>
                    <a:pt x="0" y="1685"/>
                    <a:pt x="823" y="3657"/>
                    <a:pt x="2456" y="3657"/>
                  </a:cubicBezTo>
                  <a:cubicBezTo>
                    <a:pt x="3448" y="3645"/>
                    <a:pt x="4258" y="2834"/>
                    <a:pt x="4270" y="1842"/>
                  </a:cubicBezTo>
                  <a:cubicBezTo>
                    <a:pt x="4270" y="735"/>
                    <a:pt x="3364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5" name="Google Shape;4397;p52">
              <a:extLst>
                <a:ext uri="{FF2B5EF4-FFF2-40B4-BE49-F238E27FC236}">
                  <a16:creationId xmlns:a16="http://schemas.microsoft.com/office/drawing/2014/main" id="{EE622EBC-C640-4672-8A95-868B4E763F59}"/>
                </a:ext>
              </a:extLst>
            </p:cNvPr>
            <p:cNvSpPr/>
            <p:nvPr/>
          </p:nvSpPr>
          <p:spPr>
            <a:xfrm>
              <a:off x="4453225" y="3892975"/>
              <a:ext cx="29675" cy="29650"/>
            </a:xfrm>
            <a:custGeom>
              <a:avLst/>
              <a:gdLst/>
              <a:ahLst/>
              <a:cxnLst/>
              <a:rect l="l" t="t" r="r" b="b"/>
              <a:pathLst>
                <a:path w="1187" h="1186" extrusionOk="0">
                  <a:moveTo>
                    <a:pt x="594" y="0"/>
                  </a:moveTo>
                  <a:cubicBezTo>
                    <a:pt x="267" y="0"/>
                    <a:pt x="1" y="266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6"/>
                    <a:pt x="920" y="0"/>
                    <a:pt x="59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6" name="Google Shape;4398;p52">
              <a:extLst>
                <a:ext uri="{FF2B5EF4-FFF2-40B4-BE49-F238E27FC236}">
                  <a16:creationId xmlns:a16="http://schemas.microsoft.com/office/drawing/2014/main" id="{D3536DB8-F18C-4968-A87C-2DD3DE59D893}"/>
                </a:ext>
              </a:extLst>
            </p:cNvPr>
            <p:cNvSpPr/>
            <p:nvPr/>
          </p:nvSpPr>
          <p:spPr>
            <a:xfrm>
              <a:off x="3776725" y="3500875"/>
              <a:ext cx="106475" cy="91200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7" name="Google Shape;4399;p52">
              <a:extLst>
                <a:ext uri="{FF2B5EF4-FFF2-40B4-BE49-F238E27FC236}">
                  <a16:creationId xmlns:a16="http://schemas.microsoft.com/office/drawing/2014/main" id="{9F7A26D9-8598-43B7-BC33-820B5525CF33}"/>
                </a:ext>
              </a:extLst>
            </p:cNvPr>
            <p:cNvSpPr/>
            <p:nvPr/>
          </p:nvSpPr>
          <p:spPr>
            <a:xfrm>
              <a:off x="3822700" y="3531575"/>
              <a:ext cx="29650" cy="29975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8" name="Google Shape;4400;p52">
              <a:extLst>
                <a:ext uri="{FF2B5EF4-FFF2-40B4-BE49-F238E27FC236}">
                  <a16:creationId xmlns:a16="http://schemas.microsoft.com/office/drawing/2014/main" id="{E3AF8953-1B24-4158-895D-99A245CD9F0E}"/>
                </a:ext>
              </a:extLst>
            </p:cNvPr>
            <p:cNvSpPr/>
            <p:nvPr/>
          </p:nvSpPr>
          <p:spPr>
            <a:xfrm>
              <a:off x="3932850" y="3193725"/>
              <a:ext cx="134825" cy="115300"/>
            </a:xfrm>
            <a:custGeom>
              <a:avLst/>
              <a:gdLst/>
              <a:ahLst/>
              <a:cxnLst/>
              <a:rect l="l" t="t" r="r" b="b"/>
              <a:pathLst>
                <a:path w="5393" h="4612" extrusionOk="0">
                  <a:moveTo>
                    <a:pt x="3064" y="1"/>
                  </a:moveTo>
                  <a:cubicBezTo>
                    <a:pt x="2496" y="1"/>
                    <a:pt x="1918" y="211"/>
                    <a:pt x="1449" y="680"/>
                  </a:cubicBezTo>
                  <a:cubicBezTo>
                    <a:pt x="1" y="2128"/>
                    <a:pt x="1033" y="4611"/>
                    <a:pt x="3067" y="4611"/>
                  </a:cubicBezTo>
                  <a:cubicBezTo>
                    <a:pt x="3072" y="4611"/>
                    <a:pt x="3077" y="4611"/>
                    <a:pt x="3082" y="4611"/>
                  </a:cubicBezTo>
                  <a:cubicBezTo>
                    <a:pt x="4352" y="4611"/>
                    <a:pt x="5380" y="3583"/>
                    <a:pt x="5392" y="2313"/>
                  </a:cubicBezTo>
                  <a:cubicBezTo>
                    <a:pt x="5392" y="921"/>
                    <a:pt x="4251" y="1"/>
                    <a:pt x="30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9" name="Google Shape;4401;p52">
              <a:extLst>
                <a:ext uri="{FF2B5EF4-FFF2-40B4-BE49-F238E27FC236}">
                  <a16:creationId xmlns:a16="http://schemas.microsoft.com/office/drawing/2014/main" id="{03AECE9C-8A58-4F74-81C9-63C9553DADAD}"/>
                </a:ext>
              </a:extLst>
            </p:cNvPr>
            <p:cNvSpPr/>
            <p:nvPr/>
          </p:nvSpPr>
          <p:spPr>
            <a:xfrm>
              <a:off x="3973900" y="3224625"/>
              <a:ext cx="62925" cy="53900"/>
            </a:xfrm>
            <a:custGeom>
              <a:avLst/>
              <a:gdLst/>
              <a:ahLst/>
              <a:cxnLst/>
              <a:rect l="l" t="t" r="r" b="b"/>
              <a:pathLst>
                <a:path w="2517" h="2156" extrusionOk="0">
                  <a:moveTo>
                    <a:pt x="1440" y="0"/>
                  </a:moveTo>
                  <a:cubicBezTo>
                    <a:pt x="484" y="0"/>
                    <a:pt x="0" y="1162"/>
                    <a:pt x="678" y="1839"/>
                  </a:cubicBezTo>
                  <a:cubicBezTo>
                    <a:pt x="896" y="2058"/>
                    <a:pt x="1165" y="2155"/>
                    <a:pt x="1429" y="2155"/>
                  </a:cubicBezTo>
                  <a:cubicBezTo>
                    <a:pt x="1984" y="2155"/>
                    <a:pt x="2517" y="1724"/>
                    <a:pt x="2517" y="1077"/>
                  </a:cubicBezTo>
                  <a:cubicBezTo>
                    <a:pt x="2517" y="484"/>
                    <a:pt x="2045" y="0"/>
                    <a:pt x="144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0" name="Google Shape;4402;p52">
              <a:extLst>
                <a:ext uri="{FF2B5EF4-FFF2-40B4-BE49-F238E27FC236}">
                  <a16:creationId xmlns:a16="http://schemas.microsoft.com/office/drawing/2014/main" id="{C75355A8-1CE7-4502-AD21-594E135C199C}"/>
                </a:ext>
              </a:extLst>
            </p:cNvPr>
            <p:cNvSpPr/>
            <p:nvPr/>
          </p:nvSpPr>
          <p:spPr>
            <a:xfrm>
              <a:off x="3880150" y="4042800"/>
              <a:ext cx="106475" cy="91225"/>
            </a:xfrm>
            <a:custGeom>
              <a:avLst/>
              <a:gdLst/>
              <a:ahLst/>
              <a:cxnLst/>
              <a:rect l="l" t="t" r="r" b="b"/>
              <a:pathLst>
                <a:path w="4259" h="3649" extrusionOk="0">
                  <a:moveTo>
                    <a:pt x="2428" y="1"/>
                  </a:moveTo>
                  <a:cubicBezTo>
                    <a:pt x="1979" y="1"/>
                    <a:pt x="1522" y="167"/>
                    <a:pt x="1150" y="540"/>
                  </a:cubicBezTo>
                  <a:cubicBezTo>
                    <a:pt x="0" y="1677"/>
                    <a:pt x="811" y="3648"/>
                    <a:pt x="2432" y="3648"/>
                  </a:cubicBezTo>
                  <a:cubicBezTo>
                    <a:pt x="3436" y="3648"/>
                    <a:pt x="4259" y="2826"/>
                    <a:pt x="4259" y="1822"/>
                  </a:cubicBezTo>
                  <a:cubicBezTo>
                    <a:pt x="4259" y="726"/>
                    <a:pt x="3363" y="1"/>
                    <a:pt x="24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1" name="Google Shape;4403;p52">
              <a:extLst>
                <a:ext uri="{FF2B5EF4-FFF2-40B4-BE49-F238E27FC236}">
                  <a16:creationId xmlns:a16="http://schemas.microsoft.com/office/drawing/2014/main" id="{5E98E946-847C-4652-86A4-59D9D753E693}"/>
                </a:ext>
              </a:extLst>
            </p:cNvPr>
            <p:cNvSpPr/>
            <p:nvPr/>
          </p:nvSpPr>
          <p:spPr>
            <a:xfrm>
              <a:off x="3920975" y="4073525"/>
              <a:ext cx="35100" cy="29800"/>
            </a:xfrm>
            <a:custGeom>
              <a:avLst/>
              <a:gdLst/>
              <a:ahLst/>
              <a:cxnLst/>
              <a:rect l="l" t="t" r="r" b="b"/>
              <a:pathLst>
                <a:path w="1404" h="1192" extrusionOk="0">
                  <a:moveTo>
                    <a:pt x="799" y="0"/>
                  </a:moveTo>
                  <a:cubicBezTo>
                    <a:pt x="267" y="0"/>
                    <a:pt x="1" y="641"/>
                    <a:pt x="376" y="1016"/>
                  </a:cubicBezTo>
                  <a:cubicBezTo>
                    <a:pt x="497" y="1137"/>
                    <a:pt x="645" y="1191"/>
                    <a:pt x="792" y="1191"/>
                  </a:cubicBezTo>
                  <a:cubicBezTo>
                    <a:pt x="1099" y="1191"/>
                    <a:pt x="1396" y="953"/>
                    <a:pt x="1404" y="593"/>
                  </a:cubicBezTo>
                  <a:cubicBezTo>
                    <a:pt x="1404" y="266"/>
                    <a:pt x="1126" y="0"/>
                    <a:pt x="7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2" name="Google Shape;4404;p52">
              <a:extLst>
                <a:ext uri="{FF2B5EF4-FFF2-40B4-BE49-F238E27FC236}">
                  <a16:creationId xmlns:a16="http://schemas.microsoft.com/office/drawing/2014/main" id="{61384513-2625-421B-9FC8-0A8AA84B4DB1}"/>
                </a:ext>
              </a:extLst>
            </p:cNvPr>
            <p:cNvSpPr/>
            <p:nvPr/>
          </p:nvSpPr>
          <p:spPr>
            <a:xfrm>
              <a:off x="4241250" y="4225850"/>
              <a:ext cx="106775" cy="91425"/>
            </a:xfrm>
            <a:custGeom>
              <a:avLst/>
              <a:gdLst/>
              <a:ahLst/>
              <a:cxnLst/>
              <a:rect l="l" t="t" r="r" b="b"/>
              <a:pathLst>
                <a:path w="4271" h="3657" extrusionOk="0">
                  <a:moveTo>
                    <a:pt x="2423" y="0"/>
                  </a:moveTo>
                  <a:cubicBezTo>
                    <a:pt x="1975" y="0"/>
                    <a:pt x="1520" y="166"/>
                    <a:pt x="1149" y="536"/>
                  </a:cubicBezTo>
                  <a:cubicBezTo>
                    <a:pt x="0" y="1685"/>
                    <a:pt x="823" y="3657"/>
                    <a:pt x="2444" y="3657"/>
                  </a:cubicBezTo>
                  <a:cubicBezTo>
                    <a:pt x="3448" y="3657"/>
                    <a:pt x="4258" y="2834"/>
                    <a:pt x="4270" y="1830"/>
                  </a:cubicBezTo>
                  <a:cubicBezTo>
                    <a:pt x="4270" y="732"/>
                    <a:pt x="3365" y="0"/>
                    <a:pt x="24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3" name="Google Shape;4405;p52">
              <a:extLst>
                <a:ext uri="{FF2B5EF4-FFF2-40B4-BE49-F238E27FC236}">
                  <a16:creationId xmlns:a16="http://schemas.microsoft.com/office/drawing/2014/main" id="{ADECE0C6-BCD2-4D44-BF48-D8CFE6848840}"/>
                </a:ext>
              </a:extLst>
            </p:cNvPr>
            <p:cNvSpPr/>
            <p:nvPr/>
          </p:nvSpPr>
          <p:spPr>
            <a:xfrm>
              <a:off x="4287500" y="4256775"/>
              <a:ext cx="29675" cy="29675"/>
            </a:xfrm>
            <a:custGeom>
              <a:avLst/>
              <a:gdLst/>
              <a:ahLst/>
              <a:cxnLst/>
              <a:rect l="l" t="t" r="r" b="b"/>
              <a:pathLst>
                <a:path w="1187" h="1187" extrusionOk="0">
                  <a:moveTo>
                    <a:pt x="594" y="1"/>
                  </a:moveTo>
                  <a:cubicBezTo>
                    <a:pt x="267" y="1"/>
                    <a:pt x="1" y="267"/>
                    <a:pt x="1" y="593"/>
                  </a:cubicBezTo>
                  <a:cubicBezTo>
                    <a:pt x="1" y="920"/>
                    <a:pt x="267" y="1186"/>
                    <a:pt x="594" y="1186"/>
                  </a:cubicBezTo>
                  <a:cubicBezTo>
                    <a:pt x="920" y="1186"/>
                    <a:pt x="1186" y="920"/>
                    <a:pt x="1186" y="593"/>
                  </a:cubicBezTo>
                  <a:cubicBezTo>
                    <a:pt x="1186" y="267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4" name="Google Shape;4406;p52">
              <a:extLst>
                <a:ext uri="{FF2B5EF4-FFF2-40B4-BE49-F238E27FC236}">
                  <a16:creationId xmlns:a16="http://schemas.microsoft.com/office/drawing/2014/main" id="{A642FC04-345C-4AD2-8EB2-01B0378EB04B}"/>
                </a:ext>
              </a:extLst>
            </p:cNvPr>
            <p:cNvSpPr/>
            <p:nvPr/>
          </p:nvSpPr>
          <p:spPr>
            <a:xfrm>
              <a:off x="2013925" y="3819400"/>
              <a:ext cx="106475" cy="91425"/>
            </a:xfrm>
            <a:custGeom>
              <a:avLst/>
              <a:gdLst/>
              <a:ahLst/>
              <a:cxnLst/>
              <a:rect l="l" t="t" r="r" b="b"/>
              <a:pathLst>
                <a:path w="4259" h="3657" extrusionOk="0">
                  <a:moveTo>
                    <a:pt x="2421" y="0"/>
                  </a:moveTo>
                  <a:cubicBezTo>
                    <a:pt x="1974" y="0"/>
                    <a:pt x="1520" y="166"/>
                    <a:pt x="1149" y="536"/>
                  </a:cubicBezTo>
                  <a:cubicBezTo>
                    <a:pt x="0" y="1685"/>
                    <a:pt x="811" y="3645"/>
                    <a:pt x="2432" y="3657"/>
                  </a:cubicBezTo>
                  <a:cubicBezTo>
                    <a:pt x="3436" y="3645"/>
                    <a:pt x="4258" y="2834"/>
                    <a:pt x="4258" y="1830"/>
                  </a:cubicBezTo>
                  <a:cubicBezTo>
                    <a:pt x="4258" y="732"/>
                    <a:pt x="3358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5" name="Google Shape;4407;p52">
              <a:extLst>
                <a:ext uri="{FF2B5EF4-FFF2-40B4-BE49-F238E27FC236}">
                  <a16:creationId xmlns:a16="http://schemas.microsoft.com/office/drawing/2014/main" id="{24724546-F549-476F-8FB2-D8295ACF97A3}"/>
                </a:ext>
              </a:extLst>
            </p:cNvPr>
            <p:cNvSpPr/>
            <p:nvPr/>
          </p:nvSpPr>
          <p:spPr>
            <a:xfrm>
              <a:off x="2059875" y="3850025"/>
              <a:ext cx="29675" cy="29975"/>
            </a:xfrm>
            <a:custGeom>
              <a:avLst/>
              <a:gdLst/>
              <a:ahLst/>
              <a:cxnLst/>
              <a:rect l="l" t="t" r="r" b="b"/>
              <a:pathLst>
                <a:path w="1187" h="1199" extrusionOk="0">
                  <a:moveTo>
                    <a:pt x="594" y="1"/>
                  </a:moveTo>
                  <a:cubicBezTo>
                    <a:pt x="267" y="1"/>
                    <a:pt x="1" y="279"/>
                    <a:pt x="1" y="605"/>
                  </a:cubicBezTo>
                  <a:cubicBezTo>
                    <a:pt x="1" y="932"/>
                    <a:pt x="267" y="1198"/>
                    <a:pt x="594" y="1198"/>
                  </a:cubicBezTo>
                  <a:cubicBezTo>
                    <a:pt x="920" y="1198"/>
                    <a:pt x="1186" y="932"/>
                    <a:pt x="1186" y="605"/>
                  </a:cubicBezTo>
                  <a:cubicBezTo>
                    <a:pt x="1186" y="279"/>
                    <a:pt x="920" y="1"/>
                    <a:pt x="5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6" name="Google Shape;4408;p52">
              <a:extLst>
                <a:ext uri="{FF2B5EF4-FFF2-40B4-BE49-F238E27FC236}">
                  <a16:creationId xmlns:a16="http://schemas.microsoft.com/office/drawing/2014/main" id="{F7F3335F-B06B-461D-8D3A-35D5C8CDCDF4}"/>
                </a:ext>
              </a:extLst>
            </p:cNvPr>
            <p:cNvSpPr/>
            <p:nvPr/>
          </p:nvSpPr>
          <p:spPr>
            <a:xfrm>
              <a:off x="1937700" y="3572625"/>
              <a:ext cx="106475" cy="91450"/>
            </a:xfrm>
            <a:custGeom>
              <a:avLst/>
              <a:gdLst/>
              <a:ahLst/>
              <a:cxnLst/>
              <a:rect l="l" t="t" r="r" b="b"/>
              <a:pathLst>
                <a:path w="4259" h="3658" extrusionOk="0">
                  <a:moveTo>
                    <a:pt x="2421" y="0"/>
                  </a:moveTo>
                  <a:cubicBezTo>
                    <a:pt x="1975" y="0"/>
                    <a:pt x="1520" y="166"/>
                    <a:pt x="1150" y="536"/>
                  </a:cubicBezTo>
                  <a:cubicBezTo>
                    <a:pt x="1" y="1685"/>
                    <a:pt x="811" y="3657"/>
                    <a:pt x="2432" y="3657"/>
                  </a:cubicBezTo>
                  <a:cubicBezTo>
                    <a:pt x="3436" y="3657"/>
                    <a:pt x="4259" y="2834"/>
                    <a:pt x="4259" y="1830"/>
                  </a:cubicBezTo>
                  <a:cubicBezTo>
                    <a:pt x="4259" y="732"/>
                    <a:pt x="3359" y="0"/>
                    <a:pt x="242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7" name="Google Shape;4409;p52">
              <a:extLst>
                <a:ext uri="{FF2B5EF4-FFF2-40B4-BE49-F238E27FC236}">
                  <a16:creationId xmlns:a16="http://schemas.microsoft.com/office/drawing/2014/main" id="{253F161A-7E10-4430-B860-4A91E5A7AB27}"/>
                </a:ext>
              </a:extLst>
            </p:cNvPr>
            <p:cNvSpPr/>
            <p:nvPr/>
          </p:nvSpPr>
          <p:spPr>
            <a:xfrm>
              <a:off x="1978525" y="3603550"/>
              <a:ext cx="34825" cy="29825"/>
            </a:xfrm>
            <a:custGeom>
              <a:avLst/>
              <a:gdLst/>
              <a:ahLst/>
              <a:cxnLst/>
              <a:rect l="l" t="t" r="r" b="b"/>
              <a:pathLst>
                <a:path w="1393" h="1193" extrusionOk="0">
                  <a:moveTo>
                    <a:pt x="799" y="1"/>
                  </a:moveTo>
                  <a:cubicBezTo>
                    <a:pt x="267" y="1"/>
                    <a:pt x="1" y="642"/>
                    <a:pt x="376" y="1017"/>
                  </a:cubicBezTo>
                  <a:cubicBezTo>
                    <a:pt x="497" y="1138"/>
                    <a:pt x="646" y="1192"/>
                    <a:pt x="792" y="1192"/>
                  </a:cubicBezTo>
                  <a:cubicBezTo>
                    <a:pt x="1098" y="1192"/>
                    <a:pt x="1392" y="954"/>
                    <a:pt x="1392" y="593"/>
                  </a:cubicBezTo>
                  <a:cubicBezTo>
                    <a:pt x="1392" y="267"/>
                    <a:pt x="1126" y="1"/>
                    <a:pt x="79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8" name="Google Shape;4410;p52">
              <a:extLst>
                <a:ext uri="{FF2B5EF4-FFF2-40B4-BE49-F238E27FC236}">
                  <a16:creationId xmlns:a16="http://schemas.microsoft.com/office/drawing/2014/main" id="{1ADE9AB6-BF00-43AD-BEC7-ACC6EDED7805}"/>
                </a:ext>
              </a:extLst>
            </p:cNvPr>
            <p:cNvSpPr/>
            <p:nvPr/>
          </p:nvSpPr>
          <p:spPr>
            <a:xfrm>
              <a:off x="2124300" y="4295300"/>
              <a:ext cx="138525" cy="118450"/>
            </a:xfrm>
            <a:custGeom>
              <a:avLst/>
              <a:gdLst/>
              <a:ahLst/>
              <a:cxnLst/>
              <a:rect l="l" t="t" r="r" b="b"/>
              <a:pathLst>
                <a:path w="5541" h="4738" extrusionOk="0">
                  <a:moveTo>
                    <a:pt x="3156" y="1"/>
                  </a:moveTo>
                  <a:cubicBezTo>
                    <a:pt x="2575" y="1"/>
                    <a:pt x="1982" y="216"/>
                    <a:pt x="1501" y="698"/>
                  </a:cubicBezTo>
                  <a:cubicBezTo>
                    <a:pt x="1" y="2185"/>
                    <a:pt x="1065" y="4738"/>
                    <a:pt x="3170" y="4738"/>
                  </a:cubicBezTo>
                  <a:cubicBezTo>
                    <a:pt x="4476" y="4738"/>
                    <a:pt x="5529" y="3673"/>
                    <a:pt x="5541" y="2367"/>
                  </a:cubicBezTo>
                  <a:cubicBezTo>
                    <a:pt x="5541" y="943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9" name="Google Shape;4411;p52">
              <a:extLst>
                <a:ext uri="{FF2B5EF4-FFF2-40B4-BE49-F238E27FC236}">
                  <a16:creationId xmlns:a16="http://schemas.microsoft.com/office/drawing/2014/main" id="{CF14E3AA-1D22-4686-BCA7-7109662751AE}"/>
                </a:ext>
              </a:extLst>
            </p:cNvPr>
            <p:cNvSpPr/>
            <p:nvPr/>
          </p:nvSpPr>
          <p:spPr>
            <a:xfrm>
              <a:off x="2165425" y="4326025"/>
              <a:ext cx="66575" cy="57050"/>
            </a:xfrm>
            <a:custGeom>
              <a:avLst/>
              <a:gdLst/>
              <a:ahLst/>
              <a:cxnLst/>
              <a:rect l="l" t="t" r="r" b="b"/>
              <a:pathLst>
                <a:path w="2663" h="2282" extrusionOk="0">
                  <a:moveTo>
                    <a:pt x="1525" y="1"/>
                  </a:moveTo>
                  <a:cubicBezTo>
                    <a:pt x="509" y="1"/>
                    <a:pt x="1" y="1223"/>
                    <a:pt x="714" y="1948"/>
                  </a:cubicBezTo>
                  <a:cubicBezTo>
                    <a:pt x="948" y="2179"/>
                    <a:pt x="1234" y="2282"/>
                    <a:pt x="1514" y="2282"/>
                  </a:cubicBezTo>
                  <a:cubicBezTo>
                    <a:pt x="2101" y="2282"/>
                    <a:pt x="2662" y="1826"/>
                    <a:pt x="2662" y="1138"/>
                  </a:cubicBezTo>
                  <a:cubicBezTo>
                    <a:pt x="2662" y="509"/>
                    <a:pt x="2154" y="1"/>
                    <a:pt x="152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0" name="Google Shape;4412;p52">
              <a:extLst>
                <a:ext uri="{FF2B5EF4-FFF2-40B4-BE49-F238E27FC236}">
                  <a16:creationId xmlns:a16="http://schemas.microsoft.com/office/drawing/2014/main" id="{C0F2B393-A4D6-42FF-A4E4-60DED09557FA}"/>
                </a:ext>
              </a:extLst>
            </p:cNvPr>
            <p:cNvSpPr/>
            <p:nvPr/>
          </p:nvSpPr>
          <p:spPr>
            <a:xfrm>
              <a:off x="2600925" y="3530650"/>
              <a:ext cx="138525" cy="118600"/>
            </a:xfrm>
            <a:custGeom>
              <a:avLst/>
              <a:gdLst/>
              <a:ahLst/>
              <a:cxnLst/>
              <a:rect l="l" t="t" r="r" b="b"/>
              <a:pathLst>
                <a:path w="5541" h="4744" extrusionOk="0">
                  <a:moveTo>
                    <a:pt x="3156" y="1"/>
                  </a:moveTo>
                  <a:cubicBezTo>
                    <a:pt x="2574" y="1"/>
                    <a:pt x="1982" y="218"/>
                    <a:pt x="1500" y="703"/>
                  </a:cubicBezTo>
                  <a:cubicBezTo>
                    <a:pt x="0" y="2191"/>
                    <a:pt x="1065" y="4743"/>
                    <a:pt x="3169" y="4743"/>
                  </a:cubicBezTo>
                  <a:cubicBezTo>
                    <a:pt x="4476" y="4731"/>
                    <a:pt x="5528" y="3679"/>
                    <a:pt x="5540" y="2372"/>
                  </a:cubicBezTo>
                  <a:cubicBezTo>
                    <a:pt x="5540" y="949"/>
                    <a:pt x="4373" y="1"/>
                    <a:pt x="315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1" name="Google Shape;4413;p52">
              <a:extLst>
                <a:ext uri="{FF2B5EF4-FFF2-40B4-BE49-F238E27FC236}">
                  <a16:creationId xmlns:a16="http://schemas.microsoft.com/office/drawing/2014/main" id="{1157699D-570E-47E0-8754-8A0631DD1998}"/>
                </a:ext>
              </a:extLst>
            </p:cNvPr>
            <p:cNvSpPr/>
            <p:nvPr/>
          </p:nvSpPr>
          <p:spPr>
            <a:xfrm>
              <a:off x="2651725" y="3561525"/>
              <a:ext cx="56875" cy="56875"/>
            </a:xfrm>
            <a:custGeom>
              <a:avLst/>
              <a:gdLst/>
              <a:ahLst/>
              <a:cxnLst/>
              <a:rect l="l" t="t" r="r" b="b"/>
              <a:pathLst>
                <a:path w="2275" h="2275" extrusionOk="0">
                  <a:moveTo>
                    <a:pt x="1137" y="0"/>
                  </a:moveTo>
                  <a:cubicBezTo>
                    <a:pt x="508" y="0"/>
                    <a:pt x="0" y="508"/>
                    <a:pt x="0" y="1137"/>
                  </a:cubicBezTo>
                  <a:cubicBezTo>
                    <a:pt x="0" y="1766"/>
                    <a:pt x="508" y="2274"/>
                    <a:pt x="1137" y="2274"/>
                  </a:cubicBezTo>
                  <a:cubicBezTo>
                    <a:pt x="1766" y="2274"/>
                    <a:pt x="2275" y="1766"/>
                    <a:pt x="2275" y="1137"/>
                  </a:cubicBezTo>
                  <a:cubicBezTo>
                    <a:pt x="2275" y="508"/>
                    <a:pt x="1766" y="0"/>
                    <a:pt x="113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2" name="Google Shape;4414;p52">
              <a:extLst>
                <a:ext uri="{FF2B5EF4-FFF2-40B4-BE49-F238E27FC236}">
                  <a16:creationId xmlns:a16="http://schemas.microsoft.com/office/drawing/2014/main" id="{3EFA9788-D24F-4421-9DD5-4D531076E4B0}"/>
                </a:ext>
              </a:extLst>
            </p:cNvPr>
            <p:cNvSpPr/>
            <p:nvPr/>
          </p:nvSpPr>
          <p:spPr>
            <a:xfrm>
              <a:off x="4484075" y="1975325"/>
              <a:ext cx="96200" cy="82375"/>
            </a:xfrm>
            <a:custGeom>
              <a:avLst/>
              <a:gdLst/>
              <a:ahLst/>
              <a:cxnLst/>
              <a:rect l="l" t="t" r="r" b="b"/>
              <a:pathLst>
                <a:path w="3848" h="3295" extrusionOk="0">
                  <a:moveTo>
                    <a:pt x="2202" y="1"/>
                  </a:moveTo>
                  <a:cubicBezTo>
                    <a:pt x="727" y="1"/>
                    <a:pt x="1" y="1779"/>
                    <a:pt x="1029" y="2807"/>
                  </a:cubicBezTo>
                  <a:cubicBezTo>
                    <a:pt x="1365" y="3144"/>
                    <a:pt x="1779" y="3294"/>
                    <a:pt x="2185" y="3294"/>
                  </a:cubicBezTo>
                  <a:cubicBezTo>
                    <a:pt x="3034" y="3294"/>
                    <a:pt x="3847" y="2636"/>
                    <a:pt x="3847" y="1646"/>
                  </a:cubicBezTo>
                  <a:cubicBezTo>
                    <a:pt x="3847" y="739"/>
                    <a:pt x="3110" y="1"/>
                    <a:pt x="220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28698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 is a prototype that makes the deaf and mute group able to introduce themselves to other people</a:t>
            </a:r>
            <a:endParaRPr dirty="0"/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These gloves will help in translating sign language into spoken words that can be heard out loud</a:t>
            </a:r>
          </a:p>
        </p:txBody>
      </p:sp>
      <p:sp>
        <p:nvSpPr>
          <p:cNvPr id="184" name="Google Shape;184;p31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Translating sign language into written words on a screen</a:t>
            </a:r>
          </a:p>
        </p:txBody>
      </p:sp>
      <p:sp>
        <p:nvSpPr>
          <p:cNvPr id="185" name="Google Shape;185;p31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will make the deaf and mute more effective in society</a:t>
            </a:r>
            <a:endParaRPr dirty="0"/>
          </a:p>
        </p:txBody>
      </p:sp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DO WE DO?</a:t>
            </a:r>
            <a:endParaRPr dirty="0"/>
          </a:p>
        </p:txBody>
      </p:sp>
      <p:grpSp>
        <p:nvGrpSpPr>
          <p:cNvPr id="187" name="Google Shape;187;p31"/>
          <p:cNvGrpSpPr/>
          <p:nvPr/>
        </p:nvGrpSpPr>
        <p:grpSpPr>
          <a:xfrm>
            <a:off x="1120559" y="2018011"/>
            <a:ext cx="379930" cy="381002"/>
            <a:chOff x="1197950" y="238125"/>
            <a:chExt cx="5204525" cy="5219200"/>
          </a:xfrm>
        </p:grpSpPr>
        <p:sp>
          <p:nvSpPr>
            <p:cNvPr id="188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9" name="Google Shape;219;p31"/>
          <p:cNvGrpSpPr/>
          <p:nvPr/>
        </p:nvGrpSpPr>
        <p:grpSpPr>
          <a:xfrm>
            <a:off x="5207993" y="3645291"/>
            <a:ext cx="379767" cy="380480"/>
            <a:chOff x="1195500" y="238125"/>
            <a:chExt cx="5209425" cy="5219200"/>
          </a:xfrm>
        </p:grpSpPr>
        <p:sp>
          <p:nvSpPr>
            <p:cNvPr id="220" name="Google Shape;220;p31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258" name="Google Shape;258;p31"/>
          <p:cNvCxnSpPr/>
          <p:nvPr/>
        </p:nvCxnSpPr>
        <p:spPr>
          <a:xfrm>
            <a:off x="167092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9" name="Google Shape;259;p31"/>
          <p:cNvCxnSpPr/>
          <p:nvPr/>
        </p:nvCxnSpPr>
        <p:spPr>
          <a:xfrm>
            <a:off x="574647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" name="Google Shape;260;p31"/>
          <p:cNvGrpSpPr/>
          <p:nvPr/>
        </p:nvGrpSpPr>
        <p:grpSpPr>
          <a:xfrm>
            <a:off x="5165096" y="2055046"/>
            <a:ext cx="379958" cy="379958"/>
            <a:chOff x="1190625" y="238125"/>
            <a:chExt cx="5219200" cy="5219200"/>
          </a:xfrm>
        </p:grpSpPr>
        <p:sp>
          <p:nvSpPr>
            <p:cNvPr id="261" name="Google Shape;261;p31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353" name="Google Shape;353;p31"/>
          <p:cNvCxnSpPr/>
          <p:nvPr/>
        </p:nvCxnSpPr>
        <p:spPr>
          <a:xfrm>
            <a:off x="167092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4" name="Google Shape;354;p31"/>
          <p:cNvCxnSpPr/>
          <p:nvPr/>
        </p:nvCxnSpPr>
        <p:spPr>
          <a:xfrm>
            <a:off x="574647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55" name="Google Shape;355;p31"/>
          <p:cNvGrpSpPr/>
          <p:nvPr/>
        </p:nvGrpSpPr>
        <p:grpSpPr>
          <a:xfrm>
            <a:off x="1132013" y="3640428"/>
            <a:ext cx="379870" cy="403444"/>
            <a:chOff x="1343100" y="238125"/>
            <a:chExt cx="4914225" cy="5219200"/>
          </a:xfrm>
        </p:grpSpPr>
        <p:sp>
          <p:nvSpPr>
            <p:cNvPr id="356" name="Google Shape;356;p31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build="p"/>
      <p:bldP spid="183" grpId="0" build="p"/>
      <p:bldP spid="184" grpId="0" build="p"/>
      <p:bldP spid="18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717125" y="971850"/>
            <a:ext cx="35935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001175" y="1374569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394038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432459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subTitle" idx="1"/>
          </p:nvPr>
        </p:nvSpPr>
        <p:spPr>
          <a:xfrm>
            <a:off x="72000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We want these gloves to be </a:t>
            </a:r>
            <a:r>
              <a:rPr lang="en-US" dirty="0"/>
              <a:t>easily</a:t>
            </a:r>
            <a:r>
              <a:rPr lang="en" dirty="0"/>
              <a:t> </a:t>
            </a:r>
            <a:r>
              <a:rPr lang="en-US" dirty="0"/>
              <a:t>utilized</a:t>
            </a:r>
            <a:r>
              <a:rPr lang="en" dirty="0"/>
              <a:t> by the deaf and mute people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subTitle" idx="2"/>
          </p:nvPr>
        </p:nvSpPr>
        <p:spPr>
          <a:xfrm>
            <a:off x="636245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Expanding worldwide with the best quality and </a:t>
            </a:r>
            <a:r>
              <a:rPr lang="en-US" dirty="0">
                <a:solidFill>
                  <a:schemeClr val="lt2"/>
                </a:solidFill>
              </a:rPr>
              <a:t>pricing</a:t>
            </a:r>
            <a:r>
              <a:rPr lang="en" dirty="0">
                <a:solidFill>
                  <a:schemeClr val="lt2"/>
                </a:solidFill>
              </a:rPr>
              <a:t> </a:t>
            </a:r>
            <a:endParaRPr dirty="0"/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3"/>
          </p:nvPr>
        </p:nvSpPr>
        <p:spPr>
          <a:xfrm>
            <a:off x="3541212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Being the finest in the region with the lowest price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8070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USABILITY</a:t>
            </a:r>
            <a:endParaRPr dirty="0"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4"/>
          </p:nvPr>
        </p:nvSpPr>
        <p:spPr>
          <a:xfrm>
            <a:off x="662315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EXPANSION</a:t>
            </a:r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3792146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POSITIONING</a:t>
            </a:r>
            <a:endParaRPr dirty="0"/>
          </a:p>
        </p:txBody>
      </p:sp>
      <p:cxnSp>
        <p:nvCxnSpPr>
          <p:cNvPr id="167" name="Google Shape;167;p29"/>
          <p:cNvCxnSpPr>
            <a:stCxn id="161" idx="2"/>
            <a:endCxn id="164" idx="0"/>
          </p:cNvCxnSpPr>
          <p:nvPr/>
        </p:nvCxnSpPr>
        <p:spPr>
          <a:xfrm>
            <a:off x="1750350" y="3027925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stCxn id="166" idx="0"/>
            <a:endCxn id="163" idx="2"/>
          </p:cNvCxnSpPr>
          <p:nvPr/>
        </p:nvCxnSpPr>
        <p:spPr>
          <a:xfrm flipV="1">
            <a:off x="4561796" y="3027925"/>
            <a:ext cx="9766" cy="40865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9" name="Google Shape;169;p29"/>
          <p:cNvCxnSpPr>
            <a:stCxn id="165" idx="0"/>
            <a:endCxn id="162" idx="2"/>
          </p:cNvCxnSpPr>
          <p:nvPr/>
        </p:nvCxnSpPr>
        <p:spPr>
          <a:xfrm rot="10800000">
            <a:off x="7392800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8" name="Google Shape;639;p30">
            <a:extLst>
              <a:ext uri="{FF2B5EF4-FFF2-40B4-BE49-F238E27FC236}">
                <a16:creationId xmlns:a16="http://schemas.microsoft.com/office/drawing/2014/main" id="{CDC2E648-A46E-4B78-A4D7-D13BADDA3D4B}"/>
              </a:ext>
            </a:extLst>
          </p:cNvPr>
          <p:cNvGrpSpPr/>
          <p:nvPr/>
        </p:nvGrpSpPr>
        <p:grpSpPr>
          <a:xfrm>
            <a:off x="1563908" y="3945933"/>
            <a:ext cx="372883" cy="543742"/>
            <a:chOff x="2070550" y="767325"/>
            <a:chExt cx="1106150" cy="1613000"/>
          </a:xfrm>
        </p:grpSpPr>
        <p:sp>
          <p:nvSpPr>
            <p:cNvPr id="29" name="Google Shape;640;p30">
              <a:extLst>
                <a:ext uri="{FF2B5EF4-FFF2-40B4-BE49-F238E27FC236}">
                  <a16:creationId xmlns:a16="http://schemas.microsoft.com/office/drawing/2014/main" id="{A1CA126A-A9CA-47CC-8C1D-67D5995B1A04}"/>
                </a:ext>
              </a:extLst>
            </p:cNvPr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641;p30">
              <a:extLst>
                <a:ext uri="{FF2B5EF4-FFF2-40B4-BE49-F238E27FC236}">
                  <a16:creationId xmlns:a16="http://schemas.microsoft.com/office/drawing/2014/main" id="{889E67B8-871B-4AFC-BD2D-74467ECBA14D}"/>
                </a:ext>
              </a:extLst>
            </p:cNvPr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642;p30">
              <a:extLst>
                <a:ext uri="{FF2B5EF4-FFF2-40B4-BE49-F238E27FC236}">
                  <a16:creationId xmlns:a16="http://schemas.microsoft.com/office/drawing/2014/main" id="{AA1D452F-D676-43CD-AD4B-FD789655358C}"/>
                </a:ext>
              </a:extLst>
            </p:cNvPr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2" name="Google Shape;629;p30">
            <a:extLst>
              <a:ext uri="{FF2B5EF4-FFF2-40B4-BE49-F238E27FC236}">
                <a16:creationId xmlns:a16="http://schemas.microsoft.com/office/drawing/2014/main" id="{6BC6E69E-7CA9-461D-B0F5-25958DE59B9A}"/>
              </a:ext>
            </a:extLst>
          </p:cNvPr>
          <p:cNvGrpSpPr/>
          <p:nvPr/>
        </p:nvGrpSpPr>
        <p:grpSpPr>
          <a:xfrm>
            <a:off x="4341741" y="4031086"/>
            <a:ext cx="459642" cy="459463"/>
            <a:chOff x="3671350" y="1353725"/>
            <a:chExt cx="1924800" cy="1924050"/>
          </a:xfrm>
        </p:grpSpPr>
        <p:sp>
          <p:nvSpPr>
            <p:cNvPr id="33" name="Google Shape;630;p30">
              <a:extLst>
                <a:ext uri="{FF2B5EF4-FFF2-40B4-BE49-F238E27FC236}">
                  <a16:creationId xmlns:a16="http://schemas.microsoft.com/office/drawing/2014/main" id="{1734F211-1C5E-40C4-B938-3571C365AD65}"/>
                </a:ext>
              </a:extLst>
            </p:cNvPr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631;p30">
              <a:extLst>
                <a:ext uri="{FF2B5EF4-FFF2-40B4-BE49-F238E27FC236}">
                  <a16:creationId xmlns:a16="http://schemas.microsoft.com/office/drawing/2014/main" id="{96149B40-09F4-4FD0-B577-215FBB78BDD4}"/>
                </a:ext>
              </a:extLst>
            </p:cNvPr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632;p30">
              <a:extLst>
                <a:ext uri="{FF2B5EF4-FFF2-40B4-BE49-F238E27FC236}">
                  <a16:creationId xmlns:a16="http://schemas.microsoft.com/office/drawing/2014/main" id="{3E898438-7793-40FD-B7D2-EC08FA8529A9}"/>
                </a:ext>
              </a:extLst>
            </p:cNvPr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633;p30">
              <a:extLst>
                <a:ext uri="{FF2B5EF4-FFF2-40B4-BE49-F238E27FC236}">
                  <a16:creationId xmlns:a16="http://schemas.microsoft.com/office/drawing/2014/main" id="{B45FBEA2-9B6B-40A9-9AFE-9A1FEE5FD3C9}"/>
                </a:ext>
              </a:extLst>
            </p:cNvPr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634;p30">
              <a:extLst>
                <a:ext uri="{FF2B5EF4-FFF2-40B4-BE49-F238E27FC236}">
                  <a16:creationId xmlns:a16="http://schemas.microsoft.com/office/drawing/2014/main" id="{47274DD5-A3EE-4A24-A781-D8B809D198E2}"/>
                </a:ext>
              </a:extLst>
            </p:cNvPr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8" name="Google Shape;635;p30">
            <a:extLst>
              <a:ext uri="{FF2B5EF4-FFF2-40B4-BE49-F238E27FC236}">
                <a16:creationId xmlns:a16="http://schemas.microsoft.com/office/drawing/2014/main" id="{07FFD506-930D-4D2E-9FE5-00829AFE36E5}"/>
              </a:ext>
            </a:extLst>
          </p:cNvPr>
          <p:cNvGrpSpPr/>
          <p:nvPr/>
        </p:nvGrpSpPr>
        <p:grpSpPr>
          <a:xfrm>
            <a:off x="7156533" y="4016697"/>
            <a:ext cx="472533" cy="473852"/>
            <a:chOff x="1869175" y="3274825"/>
            <a:chExt cx="1567275" cy="1571650"/>
          </a:xfrm>
        </p:grpSpPr>
        <p:sp>
          <p:nvSpPr>
            <p:cNvPr id="39" name="Google Shape;636;p30">
              <a:extLst>
                <a:ext uri="{FF2B5EF4-FFF2-40B4-BE49-F238E27FC236}">
                  <a16:creationId xmlns:a16="http://schemas.microsoft.com/office/drawing/2014/main" id="{DB5595FA-FE2D-4C9E-A2C2-450C7671B671}"/>
                </a:ext>
              </a:extLst>
            </p:cNvPr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637;p30">
              <a:extLst>
                <a:ext uri="{FF2B5EF4-FFF2-40B4-BE49-F238E27FC236}">
                  <a16:creationId xmlns:a16="http://schemas.microsoft.com/office/drawing/2014/main" id="{C114E1BB-EAA6-42C1-AF58-0AE41CDA2BB0}"/>
                </a:ext>
              </a:extLst>
            </p:cNvPr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638;p30">
              <a:extLst>
                <a:ext uri="{FF2B5EF4-FFF2-40B4-BE49-F238E27FC236}">
                  <a16:creationId xmlns:a16="http://schemas.microsoft.com/office/drawing/2014/main" id="{DF5A8FCF-CE43-4964-A54B-700E721560E0}"/>
                </a:ext>
              </a:extLst>
            </p:cNvPr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6" name="Google Shape;174;p30">
            <a:extLst>
              <a:ext uri="{FF2B5EF4-FFF2-40B4-BE49-F238E27FC236}">
                <a16:creationId xmlns:a16="http://schemas.microsoft.com/office/drawing/2014/main" id="{FFC54090-60E9-4A96-97F5-9A504735AC50}"/>
              </a:ext>
            </a:extLst>
          </p:cNvPr>
          <p:cNvSpPr txBox="1">
            <a:spLocks/>
          </p:cNvSpPr>
          <p:nvPr/>
        </p:nvSpPr>
        <p:spPr>
          <a:xfrm>
            <a:off x="0" y="352383"/>
            <a:ext cx="9144000" cy="764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3000" dirty="0"/>
              <a:t>OUR GOALS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build="p"/>
      <p:bldP spid="162" grpId="0" build="p"/>
      <p:bldP spid="163" grpId="0" build="p"/>
      <p:bldP spid="164" grpId="0"/>
      <p:bldP spid="165" grpId="0"/>
      <p:bldP spid="1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 dirty="0"/>
          </a:p>
        </p:txBody>
      </p:sp>
      <p:grpSp>
        <p:nvGrpSpPr>
          <p:cNvPr id="407" name="Google Shape;407;p32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408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3F3F3">
                <a:alpha val="0"/>
              </a:srgbClr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33" name="Google Shape;633;p32"/>
          <p:cNvSpPr txBox="1">
            <a:spLocks noGrp="1"/>
          </p:cNvSpPr>
          <p:nvPr>
            <p:ph type="subTitle" idx="4294967295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Detect the hand </a:t>
            </a:r>
            <a:r>
              <a:rPr lang="en-US" sz="1400" dirty="0"/>
              <a:t>movement </a:t>
            </a:r>
            <a:r>
              <a:rPr lang="en" sz="1400" dirty="0"/>
              <a:t>and gestures</a:t>
            </a:r>
            <a:endParaRPr sz="1400" dirty="0"/>
          </a:p>
        </p:txBody>
      </p:sp>
      <p:sp>
        <p:nvSpPr>
          <p:cNvPr id="634" name="Google Shape;634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1697138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Compare the detected signals to the data-base</a:t>
            </a:r>
            <a:endParaRPr sz="1400" dirty="0"/>
          </a:p>
        </p:txBody>
      </p:sp>
      <p:sp>
        <p:nvSpPr>
          <p:cNvPr id="635" name="Google Shape;635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>Translate the </a:t>
            </a:r>
            <a:r>
              <a:rPr lang="en-US" sz="1400" dirty="0"/>
              <a:t>desired</a:t>
            </a:r>
            <a:r>
              <a:rPr lang="en" sz="1400" dirty="0"/>
              <a:t> words to text and speech</a:t>
            </a:r>
            <a:endParaRPr sz="1400" dirty="0"/>
          </a:p>
        </p:txBody>
      </p:sp>
      <p:cxnSp>
        <p:nvCxnSpPr>
          <p:cNvPr id="636" name="Google Shape;636;p32"/>
          <p:cNvCxnSpPr>
            <a:stCxn id="634" idx="1"/>
          </p:cNvCxnSpPr>
          <p:nvPr/>
        </p:nvCxnSpPr>
        <p:spPr>
          <a:xfrm flipH="1">
            <a:off x="5172574" y="2047838"/>
            <a:ext cx="902400" cy="194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7" name="Google Shape;637;p32"/>
          <p:cNvCxnSpPr>
            <a:stCxn id="635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8" name="Google Shape;638;p32"/>
          <p:cNvCxnSpPr>
            <a:stCxn id="633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39" name="Google Shape;639;p32"/>
          <p:cNvSpPr txBox="1">
            <a:spLocks noGrp="1"/>
          </p:cNvSpPr>
          <p:nvPr>
            <p:ph type="subTitle" idx="4294967295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Detect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0" name="Google Shape;640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1328160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Compare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2925285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Translate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421</Words>
  <Application>Microsoft Office PowerPoint</Application>
  <PresentationFormat>On-screen Show (16:9)</PresentationFormat>
  <Paragraphs>113</Paragraphs>
  <Slides>28</Slides>
  <Notes>28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Rajdhani</vt:lpstr>
      <vt:lpstr>Arial</vt:lpstr>
      <vt:lpstr>Fira Sans Condensed Light</vt:lpstr>
      <vt:lpstr>Josefin Slab</vt:lpstr>
      <vt:lpstr>Advent Pro Light</vt:lpstr>
      <vt:lpstr>Anton</vt:lpstr>
      <vt:lpstr>Ai Tech Agency by Slidesgo</vt:lpstr>
      <vt:lpstr>Sign Language Translator</vt:lpstr>
      <vt:lpstr>OUR PURPOSE</vt:lpstr>
      <vt:lpstr>OUR PURPOSE</vt:lpstr>
      <vt:lpstr>OUR PURPOSE</vt:lpstr>
      <vt:lpstr>WHY IT’S STATISTICALY NEEDED IN EGYPT</vt:lpstr>
      <vt:lpstr>WHAT DO WE DO?</vt:lpstr>
      <vt:lpstr>OUR GOALS</vt:lpstr>
      <vt:lpstr>USABILITY</vt:lpstr>
      <vt:lpstr>HOW DO WE DO IT?</vt:lpstr>
      <vt:lpstr>METHODOLOGY</vt:lpstr>
      <vt:lpstr>METHODOLOGY</vt:lpstr>
      <vt:lpstr>HARDWARE</vt:lpstr>
      <vt:lpstr>HARDWARE</vt:lpstr>
      <vt:lpstr>HARDWARE</vt:lpstr>
      <vt:lpstr>HARDWARE</vt:lpstr>
      <vt:lpstr>HARDWARE</vt:lpstr>
      <vt:lpstr>HARDWARE</vt:lpstr>
      <vt:lpstr>HARDWARE</vt:lpstr>
      <vt:lpstr>HARDWARE</vt:lpstr>
      <vt:lpstr>HARDWARE</vt:lpstr>
      <vt:lpstr>METHODOLOGY</vt:lpstr>
      <vt:lpstr>SOFTWARE</vt:lpstr>
      <vt:lpstr>OUR PROGRESS</vt:lpstr>
      <vt:lpstr>OUR PROGRESS</vt:lpstr>
      <vt:lpstr>OUR PROGRESS</vt:lpstr>
      <vt:lpstr>NUMBERS</vt:lpstr>
      <vt:lpstr>LETTERS</vt:lpstr>
      <vt:lpstr>MEET 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 Translator</dc:title>
  <cp:lastModifiedBy>Mah moud</cp:lastModifiedBy>
  <cp:revision>25</cp:revision>
  <dcterms:modified xsi:type="dcterms:W3CDTF">2021-03-18T18:23:45Z</dcterms:modified>
</cp:coreProperties>
</file>